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4.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5.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6.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9" r:id="rId2"/>
    <p:sldMasterId id="2147483698" r:id="rId3"/>
    <p:sldMasterId id="2147483717" r:id="rId4"/>
    <p:sldMasterId id="2147483736" r:id="rId5"/>
    <p:sldMasterId id="2147483755" r:id="rId6"/>
    <p:sldMasterId id="2147483774" r:id="rId7"/>
  </p:sldMasterIdLst>
  <p:notesMasterIdLst>
    <p:notesMasterId r:id="rId27"/>
  </p:notesMasterIdLst>
  <p:sldIdLst>
    <p:sldId id="260" r:id="rId8"/>
    <p:sldId id="271" r:id="rId9"/>
    <p:sldId id="262" r:id="rId10"/>
    <p:sldId id="264" r:id="rId11"/>
    <p:sldId id="263" r:id="rId12"/>
    <p:sldId id="266" r:id="rId13"/>
    <p:sldId id="261" r:id="rId14"/>
    <p:sldId id="267" r:id="rId15"/>
    <p:sldId id="268" r:id="rId16"/>
    <p:sldId id="269" r:id="rId17"/>
    <p:sldId id="270" r:id="rId18"/>
    <p:sldId id="272" r:id="rId19"/>
    <p:sldId id="273" r:id="rId20"/>
    <p:sldId id="274" r:id="rId21"/>
    <p:sldId id="275" r:id="rId22"/>
    <p:sldId id="276" r:id="rId23"/>
    <p:sldId id="279" r:id="rId24"/>
    <p:sldId id="277" r:id="rId25"/>
    <p:sldId id="278" r:id="rId26"/>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struktion till användare" id="{8C4E30E8-D8BE-42EA-8855-214581B73B10}">
          <p14:sldIdLst/>
        </p14:section>
        <p14:section name="Din presentation börjar här" id="{3AD3374A-9D15-4C42-AAEB-A179701E7591}">
          <p14:sldIdLst>
            <p14:sldId id="260"/>
            <p14:sldId id="271"/>
            <p14:sldId id="262"/>
            <p14:sldId id="264"/>
            <p14:sldId id="263"/>
            <p14:sldId id="266"/>
            <p14:sldId id="261"/>
            <p14:sldId id="267"/>
            <p14:sldId id="268"/>
            <p14:sldId id="269"/>
            <p14:sldId id="270"/>
            <p14:sldId id="272"/>
            <p14:sldId id="273"/>
            <p14:sldId id="274"/>
            <p14:sldId id="275"/>
            <p14:sldId id="276"/>
            <p14:sldId id="279"/>
            <p14:sldId id="277"/>
            <p14:sldId id="278"/>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327" autoAdjust="0"/>
  </p:normalViewPr>
  <p:slideViewPr>
    <p:cSldViewPr>
      <p:cViewPr>
        <p:scale>
          <a:sx n="100" d="100"/>
          <a:sy n="100" d="100"/>
        </p:scale>
        <p:origin x="-946" y="-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C21B1CC-35FF-436E-AEC5-BEB597049636}" type="datetimeFigureOut">
              <a:rPr lang="sv-SE" smtClean="0"/>
              <a:t>2018-10-09</a:t>
            </a:fld>
            <a:endParaRPr lang="sv-SE"/>
          </a:p>
        </p:txBody>
      </p:sp>
      <p:sp>
        <p:nvSpPr>
          <p:cNvPr id="4" name="Platshållare för bildobjekt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74B3F6-B78E-4B04-B13D-357D80F6A195}" type="slidenum">
              <a:rPr lang="sv-SE" smtClean="0"/>
              <a:t>‹#›</a:t>
            </a:fld>
            <a:endParaRPr lang="sv-SE"/>
          </a:p>
        </p:txBody>
      </p:sp>
    </p:spTree>
    <p:extLst>
      <p:ext uri="{BB962C8B-B14F-4D97-AF65-F5344CB8AC3E}">
        <p14:creationId xmlns:p14="http://schemas.microsoft.com/office/powerpoint/2010/main" val="30532455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Varje grupp får lämna</a:t>
            </a:r>
            <a:r>
              <a:rPr lang="sv-SE" baseline="0" dirty="0" smtClean="0"/>
              <a:t> </a:t>
            </a:r>
            <a:r>
              <a:rPr lang="sv-SE" baseline="0" smtClean="0"/>
              <a:t>viktiga stödord/meningar på post-it lappar.</a:t>
            </a:r>
            <a:endParaRPr lang="sv-SE"/>
          </a:p>
        </p:txBody>
      </p:sp>
      <p:sp>
        <p:nvSpPr>
          <p:cNvPr id="4" name="Platshållare för bildnummer 3"/>
          <p:cNvSpPr>
            <a:spLocks noGrp="1"/>
          </p:cNvSpPr>
          <p:nvPr>
            <p:ph type="sldNum" sz="quarter" idx="10"/>
          </p:nvPr>
        </p:nvSpPr>
        <p:spPr/>
        <p:txBody>
          <a:bodyPr/>
          <a:lstStyle/>
          <a:p>
            <a:fld id="{4E74B3F6-B78E-4B04-B13D-357D80F6A195}" type="slidenum">
              <a:rPr lang="sv-SE" smtClean="0"/>
              <a:t>13</a:t>
            </a:fld>
            <a:endParaRPr lang="sv-SE"/>
          </a:p>
        </p:txBody>
      </p:sp>
    </p:spTree>
    <p:extLst>
      <p:ext uri="{BB962C8B-B14F-4D97-AF65-F5344CB8AC3E}">
        <p14:creationId xmlns:p14="http://schemas.microsoft.com/office/powerpoint/2010/main" val="1011264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Osäker om sista punkten skall vara med?</a:t>
            </a:r>
            <a:endParaRPr lang="sv-SE" dirty="0"/>
          </a:p>
        </p:txBody>
      </p:sp>
      <p:sp>
        <p:nvSpPr>
          <p:cNvPr id="4" name="Platshållare för bildnummer 3"/>
          <p:cNvSpPr>
            <a:spLocks noGrp="1"/>
          </p:cNvSpPr>
          <p:nvPr>
            <p:ph type="sldNum" sz="quarter" idx="10"/>
          </p:nvPr>
        </p:nvSpPr>
        <p:spPr/>
        <p:txBody>
          <a:bodyPr/>
          <a:lstStyle/>
          <a:p>
            <a:fld id="{4E74B3F6-B78E-4B04-B13D-357D80F6A195}" type="slidenum">
              <a:rPr lang="sv-SE" smtClean="0"/>
              <a:t>14</a:t>
            </a:fld>
            <a:endParaRPr lang="sv-SE"/>
          </a:p>
        </p:txBody>
      </p:sp>
    </p:spTree>
    <p:extLst>
      <p:ext uri="{BB962C8B-B14F-4D97-AF65-F5344CB8AC3E}">
        <p14:creationId xmlns:p14="http://schemas.microsoft.com/office/powerpoint/2010/main" val="663842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Punkt 2 och</a:t>
            </a:r>
            <a:r>
              <a:rPr lang="sv-SE" baseline="0" dirty="0" smtClean="0"/>
              <a:t> 3 = mina tillägg!?</a:t>
            </a:r>
            <a:endParaRPr lang="sv-SE" dirty="0"/>
          </a:p>
        </p:txBody>
      </p:sp>
      <p:sp>
        <p:nvSpPr>
          <p:cNvPr id="4" name="Platshållare för bildnummer 3"/>
          <p:cNvSpPr>
            <a:spLocks noGrp="1"/>
          </p:cNvSpPr>
          <p:nvPr>
            <p:ph type="sldNum" sz="quarter" idx="10"/>
          </p:nvPr>
        </p:nvSpPr>
        <p:spPr/>
        <p:txBody>
          <a:bodyPr/>
          <a:lstStyle/>
          <a:p>
            <a:fld id="{4E74B3F6-B78E-4B04-B13D-357D80F6A195}" type="slidenum">
              <a:rPr lang="sv-SE" smtClean="0"/>
              <a:t>15</a:t>
            </a:fld>
            <a:endParaRPr lang="sv-SE"/>
          </a:p>
        </p:txBody>
      </p:sp>
    </p:spTree>
    <p:extLst>
      <p:ext uri="{BB962C8B-B14F-4D97-AF65-F5344CB8AC3E}">
        <p14:creationId xmlns:p14="http://schemas.microsoft.com/office/powerpoint/2010/main" val="344310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Underrubrik?</a:t>
            </a:r>
          </a:p>
          <a:p>
            <a:r>
              <a:rPr lang="sv-SE" dirty="0" smtClean="0"/>
              <a:t>Tillägg av mig punkt 2 samt omformuleringar </a:t>
            </a:r>
            <a:endParaRPr lang="sv-SE" dirty="0"/>
          </a:p>
        </p:txBody>
      </p:sp>
      <p:sp>
        <p:nvSpPr>
          <p:cNvPr id="4" name="Platshållare för bildnummer 3"/>
          <p:cNvSpPr>
            <a:spLocks noGrp="1"/>
          </p:cNvSpPr>
          <p:nvPr>
            <p:ph type="sldNum" sz="quarter" idx="10"/>
          </p:nvPr>
        </p:nvSpPr>
        <p:spPr/>
        <p:txBody>
          <a:bodyPr/>
          <a:lstStyle/>
          <a:p>
            <a:fld id="{4E74B3F6-B78E-4B04-B13D-357D80F6A195}" type="slidenum">
              <a:rPr lang="sv-SE" smtClean="0"/>
              <a:t>16</a:t>
            </a:fld>
            <a:endParaRPr lang="sv-SE"/>
          </a:p>
        </p:txBody>
      </p:sp>
    </p:spTree>
    <p:extLst>
      <p:ext uri="{BB962C8B-B14F-4D97-AF65-F5344CB8AC3E}">
        <p14:creationId xmlns:p14="http://schemas.microsoft.com/office/powerpoint/2010/main" val="3719938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Underrubrik?</a:t>
            </a:r>
          </a:p>
          <a:p>
            <a:r>
              <a:rPr lang="sv-SE" dirty="0" smtClean="0"/>
              <a:t>Tillägg av mig punkt 2 samt omformuleringar </a:t>
            </a:r>
            <a:endParaRPr lang="sv-SE" dirty="0"/>
          </a:p>
        </p:txBody>
      </p:sp>
      <p:sp>
        <p:nvSpPr>
          <p:cNvPr id="4" name="Platshållare för bildnummer 3"/>
          <p:cNvSpPr>
            <a:spLocks noGrp="1"/>
          </p:cNvSpPr>
          <p:nvPr>
            <p:ph type="sldNum" sz="quarter" idx="10"/>
          </p:nvPr>
        </p:nvSpPr>
        <p:spPr/>
        <p:txBody>
          <a:bodyPr/>
          <a:lstStyle/>
          <a:p>
            <a:fld id="{4E74B3F6-B78E-4B04-B13D-357D80F6A195}" type="slidenum">
              <a:rPr lang="sv-SE" smtClean="0"/>
              <a:t>17</a:t>
            </a:fld>
            <a:endParaRPr lang="sv-SE"/>
          </a:p>
        </p:txBody>
      </p:sp>
    </p:spTree>
    <p:extLst>
      <p:ext uri="{BB962C8B-B14F-4D97-AF65-F5344CB8AC3E}">
        <p14:creationId xmlns:p14="http://schemas.microsoft.com/office/powerpoint/2010/main" val="3719938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Tillägg sista punkt</a:t>
            </a:r>
            <a:endParaRPr lang="sv-SE" dirty="0"/>
          </a:p>
        </p:txBody>
      </p:sp>
      <p:sp>
        <p:nvSpPr>
          <p:cNvPr id="4" name="Platshållare för bildnummer 3"/>
          <p:cNvSpPr>
            <a:spLocks noGrp="1"/>
          </p:cNvSpPr>
          <p:nvPr>
            <p:ph type="sldNum" sz="quarter" idx="10"/>
          </p:nvPr>
        </p:nvSpPr>
        <p:spPr/>
        <p:txBody>
          <a:bodyPr/>
          <a:lstStyle/>
          <a:p>
            <a:fld id="{4E74B3F6-B78E-4B04-B13D-357D80F6A195}" type="slidenum">
              <a:rPr lang="sv-SE" smtClean="0"/>
              <a:t>18</a:t>
            </a:fld>
            <a:endParaRPr lang="sv-SE"/>
          </a:p>
        </p:txBody>
      </p:sp>
    </p:spTree>
    <p:extLst>
      <p:ext uri="{BB962C8B-B14F-4D97-AF65-F5344CB8AC3E}">
        <p14:creationId xmlns:p14="http://schemas.microsoft.com/office/powerpoint/2010/main" val="10088714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tillägg</a:t>
            </a:r>
            <a:endParaRPr lang="sv-SE" dirty="0"/>
          </a:p>
        </p:txBody>
      </p:sp>
      <p:sp>
        <p:nvSpPr>
          <p:cNvPr id="4" name="Platshållare för bildnummer 3"/>
          <p:cNvSpPr>
            <a:spLocks noGrp="1"/>
          </p:cNvSpPr>
          <p:nvPr>
            <p:ph type="sldNum" sz="quarter" idx="10"/>
          </p:nvPr>
        </p:nvSpPr>
        <p:spPr/>
        <p:txBody>
          <a:bodyPr/>
          <a:lstStyle/>
          <a:p>
            <a:fld id="{4E74B3F6-B78E-4B04-B13D-357D80F6A195}" type="slidenum">
              <a:rPr lang="sv-SE" smtClean="0"/>
              <a:t>19</a:t>
            </a:fld>
            <a:endParaRPr lang="sv-SE"/>
          </a:p>
        </p:txBody>
      </p:sp>
    </p:spTree>
    <p:extLst>
      <p:ext uri="{BB962C8B-B14F-4D97-AF65-F5344CB8AC3E}">
        <p14:creationId xmlns:p14="http://schemas.microsoft.com/office/powerpoint/2010/main" val="648768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0.png"/><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0.png"/><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0.png"/><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0.png"/><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0.png"/><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0.png"/><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21.png"/><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22.png"/><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3.png"/><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3.png"/><Relationship Id="rId1" Type="http://schemas.openxmlformats.org/officeDocument/2006/relationships/slideMaster" Target="../slideMasters/slideMaster7.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3.png"/><Relationship Id="rId1" Type="http://schemas.openxmlformats.org/officeDocument/2006/relationships/slideMaster" Target="../slideMasters/slideMaster7.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3.png"/><Relationship Id="rId1" Type="http://schemas.openxmlformats.org/officeDocument/2006/relationships/slideMaster" Target="../slideMasters/slideMaster7.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3.png"/><Relationship Id="rId1" Type="http://schemas.openxmlformats.org/officeDocument/2006/relationships/slideMaster" Target="../slideMasters/slideMaster7.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3.png"/><Relationship Id="rId1" Type="http://schemas.openxmlformats.org/officeDocument/2006/relationships/slideMaster" Target="../slideMasters/slideMaster7.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3.png"/><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7.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3.png"/><Relationship Id="rId1" Type="http://schemas.openxmlformats.org/officeDocument/2006/relationships/slideMaster" Target="../slideMasters/slideMaster7.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3.png"/><Relationship Id="rId1" Type="http://schemas.openxmlformats.org/officeDocument/2006/relationships/slideMaster" Target="../slideMasters/slideMaster7.xml"/></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3.png"/><Relationship Id="rId1" Type="http://schemas.openxmlformats.org/officeDocument/2006/relationships/slideMaster" Target="../slideMasters/slideMaster7.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3.png"/><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8.png"/><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9.png"/><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0.png"/><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0.png"/><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0.png"/><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0.png"/><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0.png"/><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pic>
        <p:nvPicPr>
          <p:cNvPr id="7" name="Bildobjekt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99" y="2382"/>
            <a:ext cx="9169398" cy="6877048"/>
          </a:xfrm>
          <a:prstGeom prst="rect">
            <a:avLst/>
          </a:prstGeom>
        </p:spPr>
      </p:pic>
      <p:sp>
        <p:nvSpPr>
          <p:cNvPr id="2" name="Rubrik 1"/>
          <p:cNvSpPr>
            <a:spLocks noGrp="1"/>
          </p:cNvSpPr>
          <p:nvPr>
            <p:ph type="ctrTitle"/>
          </p:nvPr>
        </p:nvSpPr>
        <p:spPr>
          <a:xfrm>
            <a:off x="835200" y="1407600"/>
            <a:ext cx="7725600" cy="1382400"/>
          </a:xfrm>
        </p:spPr>
        <p:txBody>
          <a:bodyPr/>
          <a:lstStyle>
            <a:lvl1pPr algn="l">
              <a:defRPr>
                <a:solidFill>
                  <a:schemeClr val="bg1"/>
                </a:solidFill>
              </a:defRPr>
            </a:lvl1pPr>
          </a:lstStyle>
          <a:p>
            <a:r>
              <a:rPr lang="sv-SE" smtClean="0"/>
              <a:t>Klicka här för att ändra format</a:t>
            </a:r>
            <a:endParaRPr lang="sv-SE" dirty="0"/>
          </a:p>
        </p:txBody>
      </p:sp>
      <p:sp>
        <p:nvSpPr>
          <p:cNvPr id="3" name="Underrubrik 2"/>
          <p:cNvSpPr>
            <a:spLocks noGrp="1"/>
          </p:cNvSpPr>
          <p:nvPr>
            <p:ph type="subTitle" idx="1"/>
          </p:nvPr>
        </p:nvSpPr>
        <p:spPr>
          <a:xfrm>
            <a:off x="835200" y="2908800"/>
            <a:ext cx="7725600" cy="17526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dirty="0"/>
          </a:p>
        </p:txBody>
      </p:sp>
      <p:pic>
        <p:nvPicPr>
          <p:cNvPr id="8" name="Bildobjekt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660" y="5637158"/>
            <a:ext cx="1831340" cy="731218"/>
          </a:xfrm>
          <a:prstGeom prst="rect">
            <a:avLst/>
          </a:prstGeom>
        </p:spPr>
      </p:pic>
    </p:spTree>
    <p:extLst>
      <p:ext uri="{BB962C8B-B14F-4D97-AF65-F5344CB8AC3E}">
        <p14:creationId xmlns:p14="http://schemas.microsoft.com/office/powerpoint/2010/main" val="59259169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pic>
        <p:nvPicPr>
          <p:cNvPr id="6" name="Bildobjekt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77"/>
            <a:ext cx="9143999" cy="6857999"/>
          </a:xfrm>
          <a:prstGeom prst="rect">
            <a:avLst/>
          </a:prstGeom>
        </p:spPr>
      </p:pic>
      <p:sp>
        <p:nvSpPr>
          <p:cNvPr id="2" name="Rubrik 1"/>
          <p:cNvSpPr>
            <a:spLocks noGrp="1"/>
          </p:cNvSpPr>
          <p:nvPr>
            <p:ph type="title"/>
          </p:nvPr>
        </p:nvSpPr>
        <p:spPr/>
        <p:txBody>
          <a:bodyPr/>
          <a:lstStyle/>
          <a:p>
            <a:r>
              <a:rPr lang="sv-SE" smtClean="0"/>
              <a:t>Klicka här för att ändra format</a:t>
            </a:r>
            <a:endParaRPr lang="sv-SE"/>
          </a:p>
        </p:txBody>
      </p:sp>
      <p:pic>
        <p:nvPicPr>
          <p:cNvPr id="7" name="Bildobjekt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661" y="5637158"/>
            <a:ext cx="1831338" cy="731218"/>
          </a:xfrm>
          <a:prstGeom prst="rect">
            <a:avLst/>
          </a:prstGeom>
        </p:spPr>
      </p:pic>
    </p:spTree>
    <p:extLst>
      <p:ext uri="{BB962C8B-B14F-4D97-AF65-F5344CB8AC3E}">
        <p14:creationId xmlns:p14="http://schemas.microsoft.com/office/powerpoint/2010/main" val="3511282812"/>
      </p:ext>
    </p:extLst>
  </p:cSld>
  <p:clrMapOvr>
    <a:masterClrMapping/>
  </p:clrMapOvr>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77"/>
            <a:ext cx="9143999" cy="6857999"/>
          </a:xfrm>
          <a:prstGeom prst="rect">
            <a:avLst/>
          </a:prstGeom>
        </p:spPr>
      </p:pic>
      <p:sp>
        <p:nvSpPr>
          <p:cNvPr id="2" name="Rubrik 1"/>
          <p:cNvSpPr>
            <a:spLocks noGrp="1"/>
          </p:cNvSpPr>
          <p:nvPr>
            <p:ph type="title"/>
          </p:nvPr>
        </p:nvSpPr>
        <p:spPr/>
        <p:txBody>
          <a:bodyPr/>
          <a:lstStyle/>
          <a:p>
            <a:r>
              <a:rPr lang="sv-SE" smtClean="0"/>
              <a:t>Klicka här för att ändra format</a:t>
            </a:r>
            <a:endParaRPr lang="sv-SE"/>
          </a:p>
        </p:txBody>
      </p:sp>
      <p:pic>
        <p:nvPicPr>
          <p:cNvPr id="7" name="Bildobjekt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661" y="5637158"/>
            <a:ext cx="1831338" cy="731218"/>
          </a:xfrm>
          <a:prstGeom prst="rect">
            <a:avLst/>
          </a:prstGeom>
        </p:spPr>
      </p:pic>
    </p:spTree>
    <p:extLst>
      <p:ext uri="{BB962C8B-B14F-4D97-AF65-F5344CB8AC3E}">
        <p14:creationId xmlns:p14="http://schemas.microsoft.com/office/powerpoint/2010/main" val="2988423101"/>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pic>
        <p:nvPicPr>
          <p:cNvPr id="5" name="Bildobjekt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77"/>
            <a:ext cx="9143999" cy="6857999"/>
          </a:xfrm>
          <a:prstGeom prst="rect">
            <a:avLst/>
          </a:prstGeom>
        </p:spPr>
      </p:pic>
      <p:pic>
        <p:nvPicPr>
          <p:cNvPr id="6" name="Bildobjekt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661" y="5637158"/>
            <a:ext cx="1831338" cy="731218"/>
          </a:xfrm>
          <a:prstGeom prst="rect">
            <a:avLst/>
          </a:prstGeom>
        </p:spPr>
      </p:pic>
    </p:spTree>
    <p:extLst>
      <p:ext uri="{BB962C8B-B14F-4D97-AF65-F5344CB8AC3E}">
        <p14:creationId xmlns:p14="http://schemas.microsoft.com/office/powerpoint/2010/main" val="1385823587"/>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1_Tom">
    <p:spTree>
      <p:nvGrpSpPr>
        <p:cNvPr id="1" name=""/>
        <p:cNvGrpSpPr/>
        <p:nvPr/>
      </p:nvGrpSpPr>
      <p:grpSpPr>
        <a:xfrm>
          <a:off x="0" y="0"/>
          <a:ext cx="0" cy="0"/>
          <a:chOff x="0" y="0"/>
          <a:chExt cx="0" cy="0"/>
        </a:xfrm>
      </p:grpSpPr>
      <p:pic>
        <p:nvPicPr>
          <p:cNvPr id="6" name="Bildobjekt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2661" y="5637158"/>
            <a:ext cx="1831338" cy="731218"/>
          </a:xfrm>
          <a:prstGeom prst="rect">
            <a:avLst/>
          </a:prstGeom>
        </p:spPr>
      </p:pic>
    </p:spTree>
    <p:extLst>
      <p:ext uri="{BB962C8B-B14F-4D97-AF65-F5344CB8AC3E}">
        <p14:creationId xmlns:p14="http://schemas.microsoft.com/office/powerpoint/2010/main" val="683110485"/>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2_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683110485"/>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reserve="1">
  <p:cSld name="1_SvartFoto">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5209457"/>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pic>
        <p:nvPicPr>
          <p:cNvPr id="8" name="Bildobjekt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77"/>
            <a:ext cx="9143999" cy="6857999"/>
          </a:xfrm>
          <a:prstGeom prst="rect">
            <a:avLst/>
          </a:prstGeom>
        </p:spPr>
      </p:pic>
      <p:sp>
        <p:nvSpPr>
          <p:cNvPr id="2" name="Rubrik 1"/>
          <p:cNvSpPr>
            <a:spLocks noGrp="1"/>
          </p:cNvSpPr>
          <p:nvPr>
            <p:ph type="title"/>
          </p:nvPr>
        </p:nvSpPr>
        <p:spPr>
          <a:xfrm>
            <a:off x="828000" y="273050"/>
            <a:ext cx="2628000"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1"/>
            <a:ext cx="4968000" cy="518318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828000" y="1435100"/>
            <a:ext cx="2628000" cy="403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pic>
        <p:nvPicPr>
          <p:cNvPr id="9" name="Bildobjekt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661" y="5637158"/>
            <a:ext cx="1831338" cy="731218"/>
          </a:xfrm>
          <a:prstGeom prst="rect">
            <a:avLst/>
          </a:prstGeom>
        </p:spPr>
      </p:pic>
    </p:spTree>
    <p:extLst>
      <p:ext uri="{BB962C8B-B14F-4D97-AF65-F5344CB8AC3E}">
        <p14:creationId xmlns:p14="http://schemas.microsoft.com/office/powerpoint/2010/main" val="4187089996"/>
      </p:ext>
    </p:extLst>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pic>
        <p:nvPicPr>
          <p:cNvPr id="8" name="Bildobjekt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77"/>
            <a:ext cx="9143999" cy="6857999"/>
          </a:xfrm>
          <a:prstGeom prst="rect">
            <a:avLst/>
          </a:prstGeom>
        </p:spPr>
      </p:pic>
      <p:sp>
        <p:nvSpPr>
          <p:cNvPr id="2" name="Rubrik 1"/>
          <p:cNvSpPr>
            <a:spLocks noGrp="1"/>
          </p:cNvSpPr>
          <p:nvPr>
            <p:ph type="title"/>
          </p:nvPr>
        </p:nvSpPr>
        <p:spPr>
          <a:xfrm>
            <a:off x="1792288" y="4050568"/>
            <a:ext cx="5486400" cy="566738"/>
          </a:xfrm>
        </p:spPr>
        <p:txBody>
          <a:bodyPr anchor="b"/>
          <a:lstStyle>
            <a:lvl1pPr algn="l">
              <a:defRPr sz="2000" b="1"/>
            </a:lvl1pPr>
          </a:lstStyle>
          <a:p>
            <a:r>
              <a:rPr lang="sv-SE" smtClean="0"/>
              <a:t>Klicka här för att ändra format</a:t>
            </a:r>
            <a:endParaRPr lang="sv-SE" dirty="0"/>
          </a:p>
        </p:txBody>
      </p:sp>
      <p:sp>
        <p:nvSpPr>
          <p:cNvPr id="3" name="Platshållare för bild 2"/>
          <p:cNvSpPr>
            <a:spLocks noGrp="1"/>
          </p:cNvSpPr>
          <p:nvPr>
            <p:ph type="pic" idx="1"/>
          </p:nvPr>
        </p:nvSpPr>
        <p:spPr>
          <a:xfrm>
            <a:off x="1792288" y="612775"/>
            <a:ext cx="5486400" cy="339228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Klicka på ikonen för att lägga till en bild</a:t>
            </a:r>
            <a:endParaRPr lang="sv-SE"/>
          </a:p>
        </p:txBody>
      </p:sp>
      <p:sp>
        <p:nvSpPr>
          <p:cNvPr id="4" name="Platshållare för text 3"/>
          <p:cNvSpPr>
            <a:spLocks noGrp="1"/>
          </p:cNvSpPr>
          <p:nvPr>
            <p:ph type="body" sz="half" idx="2"/>
          </p:nvPr>
        </p:nvSpPr>
        <p:spPr>
          <a:xfrm>
            <a:off x="1792288" y="4617306"/>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pic>
        <p:nvPicPr>
          <p:cNvPr id="9" name="Bildobjekt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661" y="5637158"/>
            <a:ext cx="1831338" cy="731218"/>
          </a:xfrm>
          <a:prstGeom prst="rect">
            <a:avLst/>
          </a:prstGeom>
        </p:spPr>
      </p:pic>
    </p:spTree>
    <p:extLst>
      <p:ext uri="{BB962C8B-B14F-4D97-AF65-F5344CB8AC3E}">
        <p14:creationId xmlns:p14="http://schemas.microsoft.com/office/powerpoint/2010/main" val="838389227"/>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pic>
        <p:nvPicPr>
          <p:cNvPr id="7" name="Bildobjekt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855623" y="858124"/>
            <a:ext cx="6859247" cy="5144435"/>
          </a:xfrm>
          <a:prstGeom prst="rect">
            <a:avLst/>
          </a:prstGeom>
        </p:spPr>
      </p:pic>
      <p:sp>
        <p:nvSpPr>
          <p:cNvPr id="2" name="Rubrik 1"/>
          <p:cNvSpPr>
            <a:spLocks noGrp="1"/>
          </p:cNvSpPr>
          <p:nvPr>
            <p:ph type="title"/>
          </p:nvPr>
        </p:nvSpPr>
        <p:spPr>
          <a:xfrm>
            <a:off x="1331640" y="745200"/>
            <a:ext cx="7229160" cy="1382400"/>
          </a:xfrm>
        </p:spPr>
        <p:txBody>
          <a:bodyPr/>
          <a:lstStyle/>
          <a:p>
            <a:r>
              <a:rPr lang="sv-SE" smtClean="0"/>
              <a:t>Klicka här för att ändra format</a:t>
            </a:r>
            <a:endParaRPr lang="sv-SE" dirty="0"/>
          </a:p>
        </p:txBody>
      </p:sp>
      <p:sp>
        <p:nvSpPr>
          <p:cNvPr id="3" name="Platshållare för lodrät text 2"/>
          <p:cNvSpPr>
            <a:spLocks noGrp="1"/>
          </p:cNvSpPr>
          <p:nvPr>
            <p:ph type="body" orient="vert" idx="1"/>
          </p:nvPr>
        </p:nvSpPr>
        <p:spPr>
          <a:xfrm>
            <a:off x="1331640" y="2142000"/>
            <a:ext cx="7229160" cy="4525963"/>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pic>
        <p:nvPicPr>
          <p:cNvPr id="8" name="Bildobjekt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37670" y="1458780"/>
            <a:ext cx="1831338" cy="731218"/>
          </a:xfrm>
          <a:prstGeom prst="rect">
            <a:avLst/>
          </a:prstGeom>
        </p:spPr>
      </p:pic>
    </p:spTree>
    <p:extLst>
      <p:ext uri="{BB962C8B-B14F-4D97-AF65-F5344CB8AC3E}">
        <p14:creationId xmlns:p14="http://schemas.microsoft.com/office/powerpoint/2010/main" val="113097487"/>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pic>
        <p:nvPicPr>
          <p:cNvPr id="7" name="Bildobjekt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855623" y="858124"/>
            <a:ext cx="6859247" cy="5144435"/>
          </a:xfrm>
          <a:prstGeom prst="rect">
            <a:avLst/>
          </a:prstGeom>
        </p:spPr>
      </p:pic>
      <p:sp>
        <p:nvSpPr>
          <p:cNvPr id="2" name="Lodrät rubrik 1"/>
          <p:cNvSpPr>
            <a:spLocks noGrp="1"/>
          </p:cNvSpPr>
          <p:nvPr>
            <p:ph type="title" orient="vert"/>
          </p:nvPr>
        </p:nvSpPr>
        <p:spPr>
          <a:xfrm>
            <a:off x="6629400" y="274638"/>
            <a:ext cx="2057400" cy="5851525"/>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2843808" y="274638"/>
            <a:ext cx="3633192"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pic>
        <p:nvPicPr>
          <p:cNvPr id="8" name="Bildobjekt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37670" y="1458780"/>
            <a:ext cx="1831338" cy="731218"/>
          </a:xfrm>
          <a:prstGeom prst="rect">
            <a:avLst/>
          </a:prstGeom>
        </p:spPr>
      </p:pic>
    </p:spTree>
    <p:extLst>
      <p:ext uri="{BB962C8B-B14F-4D97-AF65-F5344CB8AC3E}">
        <p14:creationId xmlns:p14="http://schemas.microsoft.com/office/powerpoint/2010/main" val="485300855"/>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pic>
        <p:nvPicPr>
          <p:cNvPr id="7" name="Bildobjekt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399" y="2382"/>
            <a:ext cx="9169396" cy="6877047"/>
          </a:xfrm>
          <a:prstGeom prst="rect">
            <a:avLst/>
          </a:prstGeom>
        </p:spPr>
      </p:pic>
      <p:sp>
        <p:nvSpPr>
          <p:cNvPr id="2" name="Rubrik 1"/>
          <p:cNvSpPr>
            <a:spLocks noGrp="1"/>
          </p:cNvSpPr>
          <p:nvPr>
            <p:ph type="ctrTitle"/>
          </p:nvPr>
        </p:nvSpPr>
        <p:spPr>
          <a:xfrm>
            <a:off x="835200" y="1407600"/>
            <a:ext cx="7725600" cy="1382400"/>
          </a:xfrm>
        </p:spPr>
        <p:txBody>
          <a:bodyPr/>
          <a:lstStyle>
            <a:lvl1pPr algn="l">
              <a:defRPr>
                <a:solidFill>
                  <a:schemeClr val="bg1"/>
                </a:solidFill>
              </a:defRPr>
            </a:lvl1pPr>
          </a:lstStyle>
          <a:p>
            <a:r>
              <a:rPr lang="sv-SE" smtClean="0"/>
              <a:t>Klicka här för att ändra format</a:t>
            </a:r>
            <a:endParaRPr lang="sv-SE" dirty="0"/>
          </a:p>
        </p:txBody>
      </p:sp>
      <p:sp>
        <p:nvSpPr>
          <p:cNvPr id="3" name="Underrubrik 2"/>
          <p:cNvSpPr>
            <a:spLocks noGrp="1"/>
          </p:cNvSpPr>
          <p:nvPr>
            <p:ph type="subTitle" idx="1"/>
          </p:nvPr>
        </p:nvSpPr>
        <p:spPr>
          <a:xfrm>
            <a:off x="835200" y="2908800"/>
            <a:ext cx="7725600" cy="17526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dirty="0"/>
          </a:p>
        </p:txBody>
      </p:sp>
      <p:pic>
        <p:nvPicPr>
          <p:cNvPr id="8" name="Bildobjekt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660" y="5637158"/>
            <a:ext cx="1831340" cy="731218"/>
          </a:xfrm>
          <a:prstGeom prst="rect">
            <a:avLst/>
          </a:prstGeom>
        </p:spPr>
      </p:pic>
    </p:spTree>
    <p:extLst>
      <p:ext uri="{BB962C8B-B14F-4D97-AF65-F5344CB8AC3E}">
        <p14:creationId xmlns:p14="http://schemas.microsoft.com/office/powerpoint/2010/main" val="42911491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pic>
        <p:nvPicPr>
          <p:cNvPr id="5" name="Bildobjekt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77"/>
            <a:ext cx="9143999" cy="6857999"/>
          </a:xfrm>
          <a:prstGeom prst="rect">
            <a:avLst/>
          </a:prstGeom>
        </p:spPr>
      </p:pic>
      <p:pic>
        <p:nvPicPr>
          <p:cNvPr id="6" name="Bildobjekt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661" y="5637158"/>
            <a:ext cx="1831338" cy="731218"/>
          </a:xfrm>
          <a:prstGeom prst="rect">
            <a:avLst/>
          </a:prstGeom>
        </p:spPr>
      </p:pic>
    </p:spTree>
    <p:extLst>
      <p:ext uri="{BB962C8B-B14F-4D97-AF65-F5344CB8AC3E}">
        <p14:creationId xmlns:p14="http://schemas.microsoft.com/office/powerpoint/2010/main" val="3968553600"/>
      </p:ext>
    </p:extLst>
  </p:cSld>
  <p:clrMapOvr>
    <a:masterClrMapping/>
  </p:clrMapOvr>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pic>
        <p:nvPicPr>
          <p:cNvPr id="7" name="Bildobjekt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399" y="2382"/>
            <a:ext cx="9169396" cy="6877047"/>
          </a:xfrm>
          <a:prstGeom prst="rect">
            <a:avLst/>
          </a:prstGeom>
        </p:spPr>
      </p:pic>
      <p:sp>
        <p:nvSpPr>
          <p:cNvPr id="2" name="Rubrik 1"/>
          <p:cNvSpPr>
            <a:spLocks noGrp="1"/>
          </p:cNvSpPr>
          <p:nvPr>
            <p:ph type="title"/>
          </p:nvPr>
        </p:nvSpPr>
        <p:spPr>
          <a:xfrm>
            <a:off x="835200" y="1407600"/>
            <a:ext cx="7725600" cy="1382400"/>
          </a:xfrm>
        </p:spPr>
        <p:txBody>
          <a:bodyPr anchor="b"/>
          <a:lstStyle>
            <a:lvl1pPr algn="l">
              <a:defRPr sz="4000" b="1" cap="all">
                <a:solidFill>
                  <a:schemeClr val="bg1"/>
                </a:solidFill>
              </a:defRPr>
            </a:lvl1pPr>
          </a:lstStyle>
          <a:p>
            <a:r>
              <a:rPr lang="sv-SE" smtClean="0"/>
              <a:t>Klicka här för att ändra format</a:t>
            </a:r>
            <a:endParaRPr lang="sv-SE" dirty="0"/>
          </a:p>
        </p:txBody>
      </p:sp>
      <p:sp>
        <p:nvSpPr>
          <p:cNvPr id="3" name="Platshållare för text 2"/>
          <p:cNvSpPr>
            <a:spLocks noGrp="1"/>
          </p:cNvSpPr>
          <p:nvPr>
            <p:ph type="body" idx="1"/>
          </p:nvPr>
        </p:nvSpPr>
        <p:spPr>
          <a:xfrm>
            <a:off x="835200" y="2908800"/>
            <a:ext cx="7725600" cy="1753200"/>
          </a:xfrm>
        </p:spPr>
        <p:txBody>
          <a:bodyPr anchor="t"/>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pic>
        <p:nvPicPr>
          <p:cNvPr id="9" name="Bildobjekt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660" y="5637158"/>
            <a:ext cx="1831340" cy="731218"/>
          </a:xfrm>
          <a:prstGeom prst="rect">
            <a:avLst/>
          </a:prstGeom>
        </p:spPr>
      </p:pic>
    </p:spTree>
    <p:extLst>
      <p:ext uri="{BB962C8B-B14F-4D97-AF65-F5344CB8AC3E}">
        <p14:creationId xmlns:p14="http://schemas.microsoft.com/office/powerpoint/2010/main" val="2064572166"/>
      </p:ext>
    </p:extLst>
  </p:cSld>
  <p:clrMapOvr>
    <a:masterClrMapping/>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Avsnittsrubrik(Ingen logga)">
    <p:spTree>
      <p:nvGrpSpPr>
        <p:cNvPr id="1" name=""/>
        <p:cNvGrpSpPr/>
        <p:nvPr/>
      </p:nvGrpSpPr>
      <p:grpSpPr>
        <a:xfrm>
          <a:off x="0" y="0"/>
          <a:ext cx="0" cy="0"/>
          <a:chOff x="0" y="0"/>
          <a:chExt cx="0" cy="0"/>
        </a:xfrm>
      </p:grpSpPr>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399" y="2382"/>
            <a:ext cx="9169396" cy="6877047"/>
          </a:xfrm>
          <a:prstGeom prst="rect">
            <a:avLst/>
          </a:prstGeom>
        </p:spPr>
      </p:pic>
      <p:sp>
        <p:nvSpPr>
          <p:cNvPr id="2" name="Rubrik 1"/>
          <p:cNvSpPr>
            <a:spLocks noGrp="1"/>
          </p:cNvSpPr>
          <p:nvPr>
            <p:ph type="title"/>
          </p:nvPr>
        </p:nvSpPr>
        <p:spPr>
          <a:xfrm>
            <a:off x="835200" y="1407600"/>
            <a:ext cx="7725600" cy="1382400"/>
          </a:xfrm>
        </p:spPr>
        <p:txBody>
          <a:bodyPr anchor="b"/>
          <a:lstStyle>
            <a:lvl1pPr algn="l">
              <a:defRPr sz="4000" b="1" cap="all">
                <a:solidFill>
                  <a:schemeClr val="bg1"/>
                </a:solidFill>
              </a:defRPr>
            </a:lvl1pPr>
          </a:lstStyle>
          <a:p>
            <a:r>
              <a:rPr lang="sv-SE" smtClean="0"/>
              <a:t>Klicka här för att ändra format</a:t>
            </a:r>
            <a:endParaRPr lang="sv-SE" dirty="0"/>
          </a:p>
        </p:txBody>
      </p:sp>
      <p:sp>
        <p:nvSpPr>
          <p:cNvPr id="3" name="Platshållare för text 2"/>
          <p:cNvSpPr>
            <a:spLocks noGrp="1"/>
          </p:cNvSpPr>
          <p:nvPr>
            <p:ph type="body" idx="1"/>
          </p:nvPr>
        </p:nvSpPr>
        <p:spPr>
          <a:xfrm>
            <a:off x="835200" y="2908800"/>
            <a:ext cx="7725600" cy="1753200"/>
          </a:xfrm>
        </p:spPr>
        <p:txBody>
          <a:bodyPr anchor="t"/>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Tree>
    <p:extLst>
      <p:ext uri="{BB962C8B-B14F-4D97-AF65-F5344CB8AC3E}">
        <p14:creationId xmlns:p14="http://schemas.microsoft.com/office/powerpoint/2010/main" val="2683595609"/>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pic>
        <p:nvPicPr>
          <p:cNvPr id="7" name="Bildobjekt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77"/>
            <a:ext cx="9143998" cy="6857999"/>
          </a:xfrm>
          <a:prstGeom prst="rect">
            <a:avLst/>
          </a:prstGeom>
        </p:spPr>
      </p:pic>
      <p:sp>
        <p:nvSpPr>
          <p:cNvPr id="2" name="Rubrik 1"/>
          <p:cNvSpPr>
            <a:spLocks noGrp="1"/>
          </p:cNvSpPr>
          <p:nvPr>
            <p:ph type="title"/>
          </p:nvPr>
        </p:nvSpPr>
        <p:spPr/>
        <p:txBody>
          <a:bodyPr/>
          <a:lstStyle>
            <a:lvl1pPr>
              <a:defRPr>
                <a:solidFill>
                  <a:schemeClr val="tx1"/>
                </a:solidFill>
              </a:defRPr>
            </a:lvl1pPr>
          </a:lstStyle>
          <a:p>
            <a:r>
              <a:rPr lang="sv-SE" smtClean="0"/>
              <a:t>Klicka här för att ändra format</a:t>
            </a:r>
            <a:endParaRPr lang="sv-SE"/>
          </a:p>
        </p:txBody>
      </p:sp>
      <p:sp>
        <p:nvSpPr>
          <p:cNvPr id="3" name="Platshållare för innehåll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pic>
        <p:nvPicPr>
          <p:cNvPr id="11" name="Bildobjekt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661" y="5637158"/>
            <a:ext cx="1831338" cy="731218"/>
          </a:xfrm>
          <a:prstGeom prst="rect">
            <a:avLst/>
          </a:prstGeom>
        </p:spPr>
      </p:pic>
    </p:spTree>
    <p:extLst>
      <p:ext uri="{BB962C8B-B14F-4D97-AF65-F5344CB8AC3E}">
        <p14:creationId xmlns:p14="http://schemas.microsoft.com/office/powerpoint/2010/main" val="1668238677"/>
      </p:ext>
    </p:extLst>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Rubrik och innehåll(Ingen Logga)">
    <p:spTree>
      <p:nvGrpSpPr>
        <p:cNvPr id="1" name=""/>
        <p:cNvGrpSpPr/>
        <p:nvPr/>
      </p:nvGrpSpPr>
      <p:grpSpPr>
        <a:xfrm>
          <a:off x="0" y="0"/>
          <a:ext cx="0" cy="0"/>
          <a:chOff x="0" y="0"/>
          <a:chExt cx="0" cy="0"/>
        </a:xfrm>
      </p:grpSpPr>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77"/>
            <a:ext cx="9143998" cy="6857999"/>
          </a:xfrm>
          <a:prstGeom prst="rect">
            <a:avLst/>
          </a:prstGeom>
        </p:spPr>
      </p:pic>
      <p:sp>
        <p:nvSpPr>
          <p:cNvPr id="2" name="Rubrik 1"/>
          <p:cNvSpPr>
            <a:spLocks noGrp="1"/>
          </p:cNvSpPr>
          <p:nvPr>
            <p:ph type="title"/>
          </p:nvPr>
        </p:nvSpPr>
        <p:spPr/>
        <p:txBody>
          <a:bodyPr/>
          <a:lstStyle>
            <a:lvl1pPr>
              <a:defRPr>
                <a:solidFill>
                  <a:schemeClr val="tx1"/>
                </a:solidFill>
              </a:defRPr>
            </a:lvl1pPr>
          </a:lstStyle>
          <a:p>
            <a:r>
              <a:rPr lang="sv-SE" smtClean="0"/>
              <a:t>Klicka här för att ändra format</a:t>
            </a:r>
            <a:endParaRPr lang="sv-SE"/>
          </a:p>
        </p:txBody>
      </p:sp>
      <p:sp>
        <p:nvSpPr>
          <p:cNvPr id="3" name="Platshållare för innehåll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extLst>
      <p:ext uri="{BB962C8B-B14F-4D97-AF65-F5344CB8AC3E}">
        <p14:creationId xmlns:p14="http://schemas.microsoft.com/office/powerpoint/2010/main" val="3772148690"/>
      </p:ext>
    </p:extLst>
  </p:cSld>
  <p:clrMapOvr>
    <a:masterClrMapping/>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Rubrik och innehåll(1 rad)">
    <p:spTree>
      <p:nvGrpSpPr>
        <p:cNvPr id="1" name=""/>
        <p:cNvGrpSpPr/>
        <p:nvPr/>
      </p:nvGrpSpPr>
      <p:grpSpPr>
        <a:xfrm>
          <a:off x="0" y="0"/>
          <a:ext cx="0" cy="0"/>
          <a:chOff x="0" y="0"/>
          <a:chExt cx="0" cy="0"/>
        </a:xfrm>
      </p:grpSpPr>
      <p:pic>
        <p:nvPicPr>
          <p:cNvPr id="7" name="Bildobjekt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77"/>
            <a:ext cx="9143998" cy="6857999"/>
          </a:xfrm>
          <a:prstGeom prst="rect">
            <a:avLst/>
          </a:prstGeom>
        </p:spPr>
      </p:pic>
      <p:sp>
        <p:nvSpPr>
          <p:cNvPr id="2" name="Rubrik 1"/>
          <p:cNvSpPr>
            <a:spLocks noGrp="1"/>
          </p:cNvSpPr>
          <p:nvPr>
            <p:ph type="title"/>
          </p:nvPr>
        </p:nvSpPr>
        <p:spPr>
          <a:xfrm>
            <a:off x="835200" y="1288800"/>
            <a:ext cx="7725600" cy="860400"/>
          </a:xfrm>
        </p:spPr>
        <p:txBody>
          <a:bodyPr/>
          <a:lstStyle>
            <a:lvl1pPr>
              <a:defRPr>
                <a:solidFill>
                  <a:schemeClr val="tx1"/>
                </a:solidFill>
              </a:defRPr>
            </a:lvl1pPr>
          </a:lstStyle>
          <a:p>
            <a:r>
              <a:rPr lang="sv-SE" smtClean="0"/>
              <a:t>Klicka här för att ändra format</a:t>
            </a:r>
            <a:endParaRPr lang="sv-SE" dirty="0"/>
          </a:p>
        </p:txBody>
      </p:sp>
      <p:sp>
        <p:nvSpPr>
          <p:cNvPr id="3" name="Platshållare för innehåll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pic>
        <p:nvPicPr>
          <p:cNvPr id="11" name="Bildobjekt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661" y="5637158"/>
            <a:ext cx="1831338" cy="731218"/>
          </a:xfrm>
          <a:prstGeom prst="rect">
            <a:avLst/>
          </a:prstGeom>
        </p:spPr>
      </p:pic>
    </p:spTree>
    <p:extLst>
      <p:ext uri="{BB962C8B-B14F-4D97-AF65-F5344CB8AC3E}">
        <p14:creationId xmlns:p14="http://schemas.microsoft.com/office/powerpoint/2010/main" val="2961075785"/>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1_Rubrik och innehåll(1 rad)">
    <p:spTree>
      <p:nvGrpSpPr>
        <p:cNvPr id="1" name=""/>
        <p:cNvGrpSpPr/>
        <p:nvPr/>
      </p:nvGrpSpPr>
      <p:grpSpPr>
        <a:xfrm>
          <a:off x="0" y="0"/>
          <a:ext cx="0" cy="0"/>
          <a:chOff x="0" y="0"/>
          <a:chExt cx="0" cy="0"/>
        </a:xfrm>
      </p:grpSpPr>
      <p:pic>
        <p:nvPicPr>
          <p:cNvPr id="8" name="Bildobjekt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77"/>
            <a:ext cx="9143998" cy="6857999"/>
          </a:xfrm>
          <a:prstGeom prst="rect">
            <a:avLst/>
          </a:prstGeom>
        </p:spPr>
      </p:pic>
      <p:sp>
        <p:nvSpPr>
          <p:cNvPr id="2" name="Rubrik 1"/>
          <p:cNvSpPr>
            <a:spLocks noGrp="1"/>
          </p:cNvSpPr>
          <p:nvPr>
            <p:ph type="title"/>
          </p:nvPr>
        </p:nvSpPr>
        <p:spPr>
          <a:xfrm>
            <a:off x="835200" y="716400"/>
            <a:ext cx="7725600" cy="860400"/>
          </a:xfrm>
        </p:spPr>
        <p:txBody>
          <a:bodyPr/>
          <a:lstStyle>
            <a:lvl1pPr>
              <a:defRPr>
                <a:solidFill>
                  <a:schemeClr val="tx1"/>
                </a:solidFill>
              </a:defRPr>
            </a:lvl1pPr>
          </a:lstStyle>
          <a:p>
            <a:r>
              <a:rPr lang="sv-SE" smtClean="0"/>
              <a:t>Klicka här för att ändra format</a:t>
            </a:r>
            <a:endParaRPr lang="sv-SE" dirty="0"/>
          </a:p>
        </p:txBody>
      </p:sp>
      <p:pic>
        <p:nvPicPr>
          <p:cNvPr id="11" name="Bildobjekt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661" y="5637158"/>
            <a:ext cx="1831338" cy="731218"/>
          </a:xfrm>
          <a:prstGeom prst="rect">
            <a:avLst/>
          </a:prstGeom>
        </p:spPr>
      </p:pic>
      <p:sp>
        <p:nvSpPr>
          <p:cNvPr id="6" name="Platshållare för bild 8"/>
          <p:cNvSpPr>
            <a:spLocks noGrp="1" noChangeAspect="1"/>
          </p:cNvSpPr>
          <p:nvPr>
            <p:ph type="pic" sz="quarter" idx="10"/>
          </p:nvPr>
        </p:nvSpPr>
        <p:spPr>
          <a:xfrm>
            <a:off x="965200" y="1626353"/>
            <a:ext cx="7200900" cy="3669547"/>
          </a:xfrm>
          <a:solidFill>
            <a:srgbClr val="1D2325"/>
          </a:solidFill>
        </p:spPr>
        <p:txBody>
          <a:bodyPr wrap="square" anchor="t" anchorCtr="1"/>
          <a:lstStyle>
            <a:lvl1pPr marL="0">
              <a:lnSpc>
                <a:spcPts val="2160"/>
              </a:lnSpc>
              <a:spcBef>
                <a:spcPts val="1680"/>
              </a:spcBef>
              <a:defRPr>
                <a:solidFill>
                  <a:srgbClr val="596D74"/>
                </a:solidFill>
              </a:defRPr>
            </a:lvl1pPr>
          </a:lstStyle>
          <a:p>
            <a:r>
              <a:rPr lang="sv-SE" smtClean="0"/>
              <a:t>Klicka på ikonen för att lägga till en bild</a:t>
            </a:r>
            <a:endParaRPr lang="sv-SE" dirty="0"/>
          </a:p>
        </p:txBody>
      </p:sp>
    </p:spTree>
    <p:extLst>
      <p:ext uri="{BB962C8B-B14F-4D97-AF65-F5344CB8AC3E}">
        <p14:creationId xmlns:p14="http://schemas.microsoft.com/office/powerpoint/2010/main" val="718161860"/>
      </p:ext>
    </p:extLst>
  </p:cSld>
  <p:clrMapOvr>
    <a:masterClrMapping/>
  </p:clrMapOvr>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pic>
        <p:nvPicPr>
          <p:cNvPr id="8" name="Bildobjekt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77"/>
            <a:ext cx="9143998" cy="6857999"/>
          </a:xfrm>
          <a:prstGeom prst="rect">
            <a:avLst/>
          </a:prstGeom>
        </p:spPr>
      </p:pic>
      <p:sp>
        <p:nvSpPr>
          <p:cNvPr id="2" name="Rubrik 1"/>
          <p:cNvSpPr>
            <a:spLocks noGrp="1"/>
          </p:cNvSpPr>
          <p:nvPr>
            <p:ph type="title"/>
          </p:nvPr>
        </p:nvSpPr>
        <p:spPr>
          <a:xfrm>
            <a:off x="835200" y="716400"/>
            <a:ext cx="7725600" cy="860400"/>
          </a:xfrm>
        </p:spPr>
        <p:txBody>
          <a:bodyPr/>
          <a:lstStyle/>
          <a:p>
            <a:r>
              <a:rPr lang="sv-SE" smtClean="0"/>
              <a:t>Klicka här för att ändra format</a:t>
            </a:r>
            <a:endParaRPr lang="sv-SE" dirty="0"/>
          </a:p>
        </p:txBody>
      </p:sp>
      <p:sp>
        <p:nvSpPr>
          <p:cNvPr id="3" name="Platshållare för innehåll 2"/>
          <p:cNvSpPr>
            <a:spLocks noGrp="1"/>
          </p:cNvSpPr>
          <p:nvPr>
            <p:ph sz="half" idx="1"/>
          </p:nvPr>
        </p:nvSpPr>
        <p:spPr>
          <a:xfrm>
            <a:off x="835200" y="1700807"/>
            <a:ext cx="3600000" cy="367240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960800" y="1700807"/>
            <a:ext cx="3600000" cy="367240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pic>
        <p:nvPicPr>
          <p:cNvPr id="9" name="Bildobjekt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661" y="5637158"/>
            <a:ext cx="1831338" cy="731218"/>
          </a:xfrm>
          <a:prstGeom prst="rect">
            <a:avLst/>
          </a:prstGeom>
        </p:spPr>
      </p:pic>
    </p:spTree>
    <p:extLst>
      <p:ext uri="{BB962C8B-B14F-4D97-AF65-F5344CB8AC3E}">
        <p14:creationId xmlns:p14="http://schemas.microsoft.com/office/powerpoint/2010/main" val="2774005574"/>
      </p:ext>
    </p:extLst>
  </p:cSld>
  <p:clrMapOvr>
    <a:masterClrMapping/>
  </p:clrMapOvr>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pic>
        <p:nvPicPr>
          <p:cNvPr id="10" name="Bildobjekt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77"/>
            <a:ext cx="9143998" cy="6857999"/>
          </a:xfrm>
          <a:prstGeom prst="rect">
            <a:avLst/>
          </a:prstGeom>
        </p:spPr>
      </p:pic>
      <p:sp>
        <p:nvSpPr>
          <p:cNvPr id="2" name="Rubrik 1"/>
          <p:cNvSpPr>
            <a:spLocks noGrp="1"/>
          </p:cNvSpPr>
          <p:nvPr>
            <p:ph type="title"/>
          </p:nvPr>
        </p:nvSpPr>
        <p:spPr>
          <a:xfrm>
            <a:off x="835200" y="540000"/>
            <a:ext cx="7725600" cy="860400"/>
          </a:xfrm>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835200" y="1535113"/>
            <a:ext cx="36000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835200" y="2174875"/>
            <a:ext cx="3600000" cy="334235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960800" y="1535113"/>
            <a:ext cx="36000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960800" y="2174875"/>
            <a:ext cx="3600000" cy="334235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pic>
        <p:nvPicPr>
          <p:cNvPr id="11" name="Bildobjekt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661" y="5637158"/>
            <a:ext cx="1831338" cy="731218"/>
          </a:xfrm>
          <a:prstGeom prst="rect">
            <a:avLst/>
          </a:prstGeom>
        </p:spPr>
      </p:pic>
    </p:spTree>
    <p:extLst>
      <p:ext uri="{BB962C8B-B14F-4D97-AF65-F5344CB8AC3E}">
        <p14:creationId xmlns:p14="http://schemas.microsoft.com/office/powerpoint/2010/main" val="867414312"/>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77"/>
            <a:ext cx="9143998" cy="6857999"/>
          </a:xfrm>
          <a:prstGeom prst="rect">
            <a:avLst/>
          </a:prstGeom>
        </p:spPr>
      </p:pic>
      <p:sp>
        <p:nvSpPr>
          <p:cNvPr id="2" name="Rubrik 1"/>
          <p:cNvSpPr>
            <a:spLocks noGrp="1"/>
          </p:cNvSpPr>
          <p:nvPr>
            <p:ph type="title"/>
          </p:nvPr>
        </p:nvSpPr>
        <p:spPr/>
        <p:txBody>
          <a:bodyPr/>
          <a:lstStyle/>
          <a:p>
            <a:r>
              <a:rPr lang="sv-SE" smtClean="0"/>
              <a:t>Klicka här för att ändra format</a:t>
            </a:r>
            <a:endParaRPr lang="sv-SE"/>
          </a:p>
        </p:txBody>
      </p:sp>
      <p:pic>
        <p:nvPicPr>
          <p:cNvPr id="7" name="Bildobjekt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661" y="5637158"/>
            <a:ext cx="1831338" cy="731218"/>
          </a:xfrm>
          <a:prstGeom prst="rect">
            <a:avLst/>
          </a:prstGeom>
        </p:spPr>
      </p:pic>
    </p:spTree>
    <p:extLst>
      <p:ext uri="{BB962C8B-B14F-4D97-AF65-F5344CB8AC3E}">
        <p14:creationId xmlns:p14="http://schemas.microsoft.com/office/powerpoint/2010/main" val="3880590426"/>
      </p:ext>
    </p:extLst>
  </p:cSld>
  <p:clrMapOvr>
    <a:masterClrMapping/>
  </p:clrMapOvr>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pic>
        <p:nvPicPr>
          <p:cNvPr id="5" name="Bildobjekt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77"/>
            <a:ext cx="9143998" cy="6857999"/>
          </a:xfrm>
          <a:prstGeom prst="rect">
            <a:avLst/>
          </a:prstGeom>
        </p:spPr>
      </p:pic>
      <p:pic>
        <p:nvPicPr>
          <p:cNvPr id="6" name="Bildobjekt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661" y="5637158"/>
            <a:ext cx="1831338" cy="731218"/>
          </a:xfrm>
          <a:prstGeom prst="rect">
            <a:avLst/>
          </a:prstGeom>
        </p:spPr>
      </p:pic>
    </p:spTree>
    <p:extLst>
      <p:ext uri="{BB962C8B-B14F-4D97-AF65-F5344CB8AC3E}">
        <p14:creationId xmlns:p14="http://schemas.microsoft.com/office/powerpoint/2010/main" val="51239877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Tom">
    <p:spTree>
      <p:nvGrpSpPr>
        <p:cNvPr id="1" name=""/>
        <p:cNvGrpSpPr/>
        <p:nvPr/>
      </p:nvGrpSpPr>
      <p:grpSpPr>
        <a:xfrm>
          <a:off x="0" y="0"/>
          <a:ext cx="0" cy="0"/>
          <a:chOff x="0" y="0"/>
          <a:chExt cx="0" cy="0"/>
        </a:xfrm>
      </p:grpSpPr>
      <p:pic>
        <p:nvPicPr>
          <p:cNvPr id="6" name="Bildobjekt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2661" y="5637158"/>
            <a:ext cx="1831338" cy="731218"/>
          </a:xfrm>
          <a:prstGeom prst="rect">
            <a:avLst/>
          </a:prstGeom>
        </p:spPr>
      </p:pic>
    </p:spTree>
    <p:extLst>
      <p:ext uri="{BB962C8B-B14F-4D97-AF65-F5344CB8AC3E}">
        <p14:creationId xmlns:p14="http://schemas.microsoft.com/office/powerpoint/2010/main" val="4032974651"/>
      </p:ext>
    </p:extLst>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1_Tom">
    <p:spTree>
      <p:nvGrpSpPr>
        <p:cNvPr id="1" name=""/>
        <p:cNvGrpSpPr/>
        <p:nvPr/>
      </p:nvGrpSpPr>
      <p:grpSpPr>
        <a:xfrm>
          <a:off x="0" y="0"/>
          <a:ext cx="0" cy="0"/>
          <a:chOff x="0" y="0"/>
          <a:chExt cx="0" cy="0"/>
        </a:xfrm>
      </p:grpSpPr>
      <p:pic>
        <p:nvPicPr>
          <p:cNvPr id="6" name="Bildobjekt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2661" y="5637158"/>
            <a:ext cx="1831338" cy="731218"/>
          </a:xfrm>
          <a:prstGeom prst="rect">
            <a:avLst/>
          </a:prstGeom>
        </p:spPr>
      </p:pic>
    </p:spTree>
    <p:extLst>
      <p:ext uri="{BB962C8B-B14F-4D97-AF65-F5344CB8AC3E}">
        <p14:creationId xmlns:p14="http://schemas.microsoft.com/office/powerpoint/2010/main" val="3847430419"/>
      </p:ext>
    </p:extLst>
  </p:cSld>
  <p:clrMapOvr>
    <a:masterClrMapping/>
  </p:clrMapOvr>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2_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0717115"/>
      </p:ext>
    </p:extLst>
  </p:cSld>
  <p:clrMapOvr>
    <a:masterClrMapping/>
  </p:clrMapOvr>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type="blank" preserve="1">
  <p:cSld name="1_SvartFoto">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3581767"/>
      </p:ext>
    </p:extLst>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pic>
        <p:nvPicPr>
          <p:cNvPr id="8" name="Bildobjekt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77"/>
            <a:ext cx="9143998" cy="6857999"/>
          </a:xfrm>
          <a:prstGeom prst="rect">
            <a:avLst/>
          </a:prstGeom>
        </p:spPr>
      </p:pic>
      <p:sp>
        <p:nvSpPr>
          <p:cNvPr id="2" name="Rubrik 1"/>
          <p:cNvSpPr>
            <a:spLocks noGrp="1"/>
          </p:cNvSpPr>
          <p:nvPr>
            <p:ph type="title"/>
          </p:nvPr>
        </p:nvSpPr>
        <p:spPr>
          <a:xfrm>
            <a:off x="828000" y="273050"/>
            <a:ext cx="2628000"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1"/>
            <a:ext cx="4968000" cy="518318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828000" y="1435100"/>
            <a:ext cx="2628000" cy="403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pic>
        <p:nvPicPr>
          <p:cNvPr id="9" name="Bildobjekt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661" y="5637158"/>
            <a:ext cx="1831338" cy="731218"/>
          </a:xfrm>
          <a:prstGeom prst="rect">
            <a:avLst/>
          </a:prstGeom>
        </p:spPr>
      </p:pic>
    </p:spTree>
    <p:extLst>
      <p:ext uri="{BB962C8B-B14F-4D97-AF65-F5344CB8AC3E}">
        <p14:creationId xmlns:p14="http://schemas.microsoft.com/office/powerpoint/2010/main" val="667726524"/>
      </p:ext>
    </p:extLst>
  </p:cSld>
  <p:clrMapOvr>
    <a:masterClrMapping/>
  </p:clrMapOvr>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pic>
        <p:nvPicPr>
          <p:cNvPr id="8" name="Bildobjekt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77"/>
            <a:ext cx="9143998" cy="6857999"/>
          </a:xfrm>
          <a:prstGeom prst="rect">
            <a:avLst/>
          </a:prstGeom>
        </p:spPr>
      </p:pic>
      <p:sp>
        <p:nvSpPr>
          <p:cNvPr id="2" name="Rubrik 1"/>
          <p:cNvSpPr>
            <a:spLocks noGrp="1"/>
          </p:cNvSpPr>
          <p:nvPr>
            <p:ph type="title"/>
          </p:nvPr>
        </p:nvSpPr>
        <p:spPr>
          <a:xfrm>
            <a:off x="1792288" y="4050568"/>
            <a:ext cx="5486400" cy="566738"/>
          </a:xfrm>
        </p:spPr>
        <p:txBody>
          <a:bodyPr anchor="b"/>
          <a:lstStyle>
            <a:lvl1pPr algn="l">
              <a:defRPr sz="2000" b="1"/>
            </a:lvl1pPr>
          </a:lstStyle>
          <a:p>
            <a:r>
              <a:rPr lang="sv-SE" smtClean="0"/>
              <a:t>Klicka här för att ändra format</a:t>
            </a:r>
            <a:endParaRPr lang="sv-SE" dirty="0"/>
          </a:p>
        </p:txBody>
      </p:sp>
      <p:sp>
        <p:nvSpPr>
          <p:cNvPr id="3" name="Platshållare för bild 2"/>
          <p:cNvSpPr>
            <a:spLocks noGrp="1"/>
          </p:cNvSpPr>
          <p:nvPr>
            <p:ph type="pic" idx="1"/>
          </p:nvPr>
        </p:nvSpPr>
        <p:spPr>
          <a:xfrm>
            <a:off x="1792288" y="612775"/>
            <a:ext cx="5486400" cy="339228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Klicka på ikonen för att lägga till en bild</a:t>
            </a:r>
            <a:endParaRPr lang="sv-SE"/>
          </a:p>
        </p:txBody>
      </p:sp>
      <p:sp>
        <p:nvSpPr>
          <p:cNvPr id="4" name="Platshållare för text 3"/>
          <p:cNvSpPr>
            <a:spLocks noGrp="1"/>
          </p:cNvSpPr>
          <p:nvPr>
            <p:ph type="body" sz="half" idx="2"/>
          </p:nvPr>
        </p:nvSpPr>
        <p:spPr>
          <a:xfrm>
            <a:off x="1792288" y="4617306"/>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pic>
        <p:nvPicPr>
          <p:cNvPr id="9" name="Bildobjekt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661" y="5637158"/>
            <a:ext cx="1831338" cy="731218"/>
          </a:xfrm>
          <a:prstGeom prst="rect">
            <a:avLst/>
          </a:prstGeom>
        </p:spPr>
      </p:pic>
    </p:spTree>
    <p:extLst>
      <p:ext uri="{BB962C8B-B14F-4D97-AF65-F5344CB8AC3E}">
        <p14:creationId xmlns:p14="http://schemas.microsoft.com/office/powerpoint/2010/main" val="1461655090"/>
      </p:ext>
    </p:extLst>
  </p:cSld>
  <p:clrMapOvr>
    <a:masterClrMapping/>
  </p:clrMapOvr>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pic>
        <p:nvPicPr>
          <p:cNvPr id="7" name="Bildobjekt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855623" y="858124"/>
            <a:ext cx="6859246" cy="5144435"/>
          </a:xfrm>
          <a:prstGeom prst="rect">
            <a:avLst/>
          </a:prstGeom>
        </p:spPr>
      </p:pic>
      <p:sp>
        <p:nvSpPr>
          <p:cNvPr id="2" name="Rubrik 1"/>
          <p:cNvSpPr>
            <a:spLocks noGrp="1"/>
          </p:cNvSpPr>
          <p:nvPr>
            <p:ph type="title"/>
          </p:nvPr>
        </p:nvSpPr>
        <p:spPr>
          <a:xfrm>
            <a:off x="1331640" y="745200"/>
            <a:ext cx="7229160" cy="1382400"/>
          </a:xfrm>
        </p:spPr>
        <p:txBody>
          <a:bodyPr/>
          <a:lstStyle/>
          <a:p>
            <a:r>
              <a:rPr lang="sv-SE" smtClean="0"/>
              <a:t>Klicka här för att ändra format</a:t>
            </a:r>
            <a:endParaRPr lang="sv-SE" dirty="0"/>
          </a:p>
        </p:txBody>
      </p:sp>
      <p:sp>
        <p:nvSpPr>
          <p:cNvPr id="3" name="Platshållare för lodrät text 2"/>
          <p:cNvSpPr>
            <a:spLocks noGrp="1"/>
          </p:cNvSpPr>
          <p:nvPr>
            <p:ph type="body" orient="vert" idx="1"/>
          </p:nvPr>
        </p:nvSpPr>
        <p:spPr>
          <a:xfrm>
            <a:off x="1331640" y="2142000"/>
            <a:ext cx="7229160" cy="4525963"/>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pic>
        <p:nvPicPr>
          <p:cNvPr id="8" name="Bildobjekt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37670" y="1458780"/>
            <a:ext cx="1831338" cy="731218"/>
          </a:xfrm>
          <a:prstGeom prst="rect">
            <a:avLst/>
          </a:prstGeom>
        </p:spPr>
      </p:pic>
    </p:spTree>
    <p:extLst>
      <p:ext uri="{BB962C8B-B14F-4D97-AF65-F5344CB8AC3E}">
        <p14:creationId xmlns:p14="http://schemas.microsoft.com/office/powerpoint/2010/main" val="3834222725"/>
      </p:ext>
    </p:extLst>
  </p:cSld>
  <p:clrMapOvr>
    <a:masterClrMapping/>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pic>
        <p:nvPicPr>
          <p:cNvPr id="7" name="Bildobjekt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855623" y="858124"/>
            <a:ext cx="6859246" cy="5144435"/>
          </a:xfrm>
          <a:prstGeom prst="rect">
            <a:avLst/>
          </a:prstGeom>
        </p:spPr>
      </p:pic>
      <p:sp>
        <p:nvSpPr>
          <p:cNvPr id="2" name="Lodrät rubrik 1"/>
          <p:cNvSpPr>
            <a:spLocks noGrp="1"/>
          </p:cNvSpPr>
          <p:nvPr>
            <p:ph type="title" orient="vert"/>
          </p:nvPr>
        </p:nvSpPr>
        <p:spPr>
          <a:xfrm>
            <a:off x="6629400" y="274638"/>
            <a:ext cx="2057400" cy="5851525"/>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2843808" y="274638"/>
            <a:ext cx="3633192"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pic>
        <p:nvPicPr>
          <p:cNvPr id="8" name="Bildobjekt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37670" y="1458780"/>
            <a:ext cx="1831338" cy="731218"/>
          </a:xfrm>
          <a:prstGeom prst="rect">
            <a:avLst/>
          </a:prstGeom>
        </p:spPr>
      </p:pic>
    </p:spTree>
    <p:extLst>
      <p:ext uri="{BB962C8B-B14F-4D97-AF65-F5344CB8AC3E}">
        <p14:creationId xmlns:p14="http://schemas.microsoft.com/office/powerpoint/2010/main" val="6434701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2_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98473867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1_SvartFoto">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607779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pic>
        <p:nvPicPr>
          <p:cNvPr id="8" name="Bildobjekt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77"/>
            <a:ext cx="9143999" cy="6857999"/>
          </a:xfrm>
          <a:prstGeom prst="rect">
            <a:avLst/>
          </a:prstGeom>
        </p:spPr>
      </p:pic>
      <p:sp>
        <p:nvSpPr>
          <p:cNvPr id="2" name="Rubrik 1"/>
          <p:cNvSpPr>
            <a:spLocks noGrp="1"/>
          </p:cNvSpPr>
          <p:nvPr>
            <p:ph type="title"/>
          </p:nvPr>
        </p:nvSpPr>
        <p:spPr>
          <a:xfrm>
            <a:off x="828000" y="273050"/>
            <a:ext cx="2628000" cy="1162050"/>
          </a:xfrm>
        </p:spPr>
        <p:txBody>
          <a:bodyPr anchor="b"/>
          <a:lstStyle>
            <a:lvl1pPr algn="l">
              <a:defRPr sz="2000" b="1"/>
            </a:lvl1pPr>
          </a:lstStyle>
          <a:p>
            <a:r>
              <a:rPr lang="sv-SE" smtClean="0"/>
              <a:t>Klicka här för att ändra format</a:t>
            </a:r>
            <a:endParaRPr lang="sv-SE" dirty="0"/>
          </a:p>
        </p:txBody>
      </p:sp>
      <p:sp>
        <p:nvSpPr>
          <p:cNvPr id="3" name="Platshållare för innehåll 2"/>
          <p:cNvSpPr>
            <a:spLocks noGrp="1"/>
          </p:cNvSpPr>
          <p:nvPr>
            <p:ph idx="1"/>
          </p:nvPr>
        </p:nvSpPr>
        <p:spPr>
          <a:xfrm>
            <a:off x="3575050" y="273051"/>
            <a:ext cx="4968000" cy="518318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828000" y="1435100"/>
            <a:ext cx="2628000" cy="403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pic>
        <p:nvPicPr>
          <p:cNvPr id="9" name="Bildobjekt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661" y="5637158"/>
            <a:ext cx="1831338" cy="731218"/>
          </a:xfrm>
          <a:prstGeom prst="rect">
            <a:avLst/>
          </a:prstGeom>
        </p:spPr>
      </p:pic>
    </p:spTree>
    <p:extLst>
      <p:ext uri="{BB962C8B-B14F-4D97-AF65-F5344CB8AC3E}">
        <p14:creationId xmlns:p14="http://schemas.microsoft.com/office/powerpoint/2010/main" val="288522062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pic>
        <p:nvPicPr>
          <p:cNvPr id="8" name="Bildobjekt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77"/>
            <a:ext cx="9143999" cy="6857999"/>
          </a:xfrm>
          <a:prstGeom prst="rect">
            <a:avLst/>
          </a:prstGeom>
        </p:spPr>
      </p:pic>
      <p:sp>
        <p:nvSpPr>
          <p:cNvPr id="2" name="Rubrik 1"/>
          <p:cNvSpPr>
            <a:spLocks noGrp="1"/>
          </p:cNvSpPr>
          <p:nvPr>
            <p:ph type="title"/>
          </p:nvPr>
        </p:nvSpPr>
        <p:spPr>
          <a:xfrm>
            <a:off x="1792288" y="4050568"/>
            <a:ext cx="5486400" cy="566738"/>
          </a:xfrm>
        </p:spPr>
        <p:txBody>
          <a:bodyPr anchor="b"/>
          <a:lstStyle>
            <a:lvl1pPr algn="l">
              <a:defRPr sz="2000" b="1"/>
            </a:lvl1pPr>
          </a:lstStyle>
          <a:p>
            <a:r>
              <a:rPr lang="sv-SE" smtClean="0"/>
              <a:t>Klicka här för att ändra format</a:t>
            </a:r>
            <a:endParaRPr lang="sv-SE" dirty="0"/>
          </a:p>
        </p:txBody>
      </p:sp>
      <p:sp>
        <p:nvSpPr>
          <p:cNvPr id="3" name="Platshållare för bild 2"/>
          <p:cNvSpPr>
            <a:spLocks noGrp="1"/>
          </p:cNvSpPr>
          <p:nvPr>
            <p:ph type="pic" idx="1"/>
          </p:nvPr>
        </p:nvSpPr>
        <p:spPr>
          <a:xfrm>
            <a:off x="1792288" y="612775"/>
            <a:ext cx="5486400" cy="339228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Klicka på ikonen för att lägga till en bild</a:t>
            </a:r>
            <a:endParaRPr lang="sv-SE"/>
          </a:p>
        </p:txBody>
      </p:sp>
      <p:sp>
        <p:nvSpPr>
          <p:cNvPr id="4" name="Platshållare för text 3"/>
          <p:cNvSpPr>
            <a:spLocks noGrp="1"/>
          </p:cNvSpPr>
          <p:nvPr>
            <p:ph type="body" sz="half" idx="2"/>
          </p:nvPr>
        </p:nvSpPr>
        <p:spPr>
          <a:xfrm>
            <a:off x="1792288" y="4617306"/>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pic>
        <p:nvPicPr>
          <p:cNvPr id="9" name="Bildobjekt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661" y="5637158"/>
            <a:ext cx="1831338" cy="731218"/>
          </a:xfrm>
          <a:prstGeom prst="rect">
            <a:avLst/>
          </a:prstGeom>
        </p:spPr>
      </p:pic>
    </p:spTree>
    <p:extLst>
      <p:ext uri="{BB962C8B-B14F-4D97-AF65-F5344CB8AC3E}">
        <p14:creationId xmlns:p14="http://schemas.microsoft.com/office/powerpoint/2010/main" val="308905171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pic>
        <p:nvPicPr>
          <p:cNvPr id="7" name="Bildobjekt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855623" y="856160"/>
            <a:ext cx="6859246" cy="5144434"/>
          </a:xfrm>
          <a:prstGeom prst="rect">
            <a:avLst/>
          </a:prstGeom>
        </p:spPr>
      </p:pic>
      <p:sp>
        <p:nvSpPr>
          <p:cNvPr id="2" name="Rubrik 1"/>
          <p:cNvSpPr>
            <a:spLocks noGrp="1"/>
          </p:cNvSpPr>
          <p:nvPr>
            <p:ph type="title"/>
          </p:nvPr>
        </p:nvSpPr>
        <p:spPr>
          <a:xfrm>
            <a:off x="1331640" y="745200"/>
            <a:ext cx="7229160" cy="1382400"/>
          </a:xfrm>
        </p:spPr>
        <p:txBody>
          <a:bodyPr/>
          <a:lstStyle/>
          <a:p>
            <a:r>
              <a:rPr lang="sv-SE" smtClean="0"/>
              <a:t>Klicka här för att ändra format</a:t>
            </a:r>
            <a:endParaRPr lang="sv-SE" dirty="0"/>
          </a:p>
        </p:txBody>
      </p:sp>
      <p:sp>
        <p:nvSpPr>
          <p:cNvPr id="3" name="Platshållare för lodrät text 2"/>
          <p:cNvSpPr>
            <a:spLocks noGrp="1"/>
          </p:cNvSpPr>
          <p:nvPr>
            <p:ph type="body" orient="vert" idx="1"/>
          </p:nvPr>
        </p:nvSpPr>
        <p:spPr>
          <a:xfrm>
            <a:off x="1331640" y="2142000"/>
            <a:ext cx="7229160" cy="4525963"/>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pic>
        <p:nvPicPr>
          <p:cNvPr id="8" name="Bildobjekt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37670" y="1458780"/>
            <a:ext cx="1831338" cy="731218"/>
          </a:xfrm>
          <a:prstGeom prst="rect">
            <a:avLst/>
          </a:prstGeom>
        </p:spPr>
      </p:pic>
    </p:spTree>
    <p:extLst>
      <p:ext uri="{BB962C8B-B14F-4D97-AF65-F5344CB8AC3E}">
        <p14:creationId xmlns:p14="http://schemas.microsoft.com/office/powerpoint/2010/main" val="279856352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pic>
        <p:nvPicPr>
          <p:cNvPr id="7" name="Bildobjekt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855623" y="856160"/>
            <a:ext cx="6859246" cy="5144434"/>
          </a:xfrm>
          <a:prstGeom prst="rect">
            <a:avLst/>
          </a:prstGeom>
        </p:spPr>
      </p:pic>
      <p:sp>
        <p:nvSpPr>
          <p:cNvPr id="2" name="Lodrät rubrik 1"/>
          <p:cNvSpPr>
            <a:spLocks noGrp="1"/>
          </p:cNvSpPr>
          <p:nvPr>
            <p:ph type="title" orient="vert"/>
          </p:nvPr>
        </p:nvSpPr>
        <p:spPr>
          <a:xfrm>
            <a:off x="6629400" y="274638"/>
            <a:ext cx="2057400" cy="5851525"/>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2843808" y="274638"/>
            <a:ext cx="3633192"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pic>
        <p:nvPicPr>
          <p:cNvPr id="8" name="Bildobjekt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37670" y="1458780"/>
            <a:ext cx="1831338" cy="731218"/>
          </a:xfrm>
          <a:prstGeom prst="rect">
            <a:avLst/>
          </a:prstGeom>
        </p:spPr>
      </p:pic>
    </p:spTree>
    <p:extLst>
      <p:ext uri="{BB962C8B-B14F-4D97-AF65-F5344CB8AC3E}">
        <p14:creationId xmlns:p14="http://schemas.microsoft.com/office/powerpoint/2010/main" val="367206749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pic>
        <p:nvPicPr>
          <p:cNvPr id="7" name="Bildobjekt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99" y="2382"/>
            <a:ext cx="9169398" cy="6877048"/>
          </a:xfrm>
          <a:prstGeom prst="rect">
            <a:avLst/>
          </a:prstGeom>
        </p:spPr>
      </p:pic>
      <p:sp>
        <p:nvSpPr>
          <p:cNvPr id="2" name="Rubrik 1"/>
          <p:cNvSpPr>
            <a:spLocks noGrp="1"/>
          </p:cNvSpPr>
          <p:nvPr>
            <p:ph type="ctrTitle"/>
          </p:nvPr>
        </p:nvSpPr>
        <p:spPr>
          <a:xfrm>
            <a:off x="835200" y="1407600"/>
            <a:ext cx="7725600" cy="1382400"/>
          </a:xfrm>
        </p:spPr>
        <p:txBody>
          <a:bodyPr/>
          <a:lstStyle>
            <a:lvl1pPr algn="l">
              <a:defRPr>
                <a:solidFill>
                  <a:schemeClr val="bg1"/>
                </a:solidFill>
              </a:defRPr>
            </a:lvl1pPr>
          </a:lstStyle>
          <a:p>
            <a:r>
              <a:rPr lang="sv-SE" smtClean="0"/>
              <a:t>Klicka här för att ändra format</a:t>
            </a:r>
            <a:endParaRPr lang="sv-SE" dirty="0"/>
          </a:p>
        </p:txBody>
      </p:sp>
      <p:sp>
        <p:nvSpPr>
          <p:cNvPr id="3" name="Underrubrik 2"/>
          <p:cNvSpPr>
            <a:spLocks noGrp="1"/>
          </p:cNvSpPr>
          <p:nvPr>
            <p:ph type="subTitle" idx="1"/>
          </p:nvPr>
        </p:nvSpPr>
        <p:spPr>
          <a:xfrm>
            <a:off x="835200" y="2908800"/>
            <a:ext cx="7725600" cy="17526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dirty="0"/>
          </a:p>
        </p:txBody>
      </p:sp>
      <p:pic>
        <p:nvPicPr>
          <p:cNvPr id="8" name="Bildobjekt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660" y="5637158"/>
            <a:ext cx="1831340" cy="731218"/>
          </a:xfrm>
          <a:prstGeom prst="rect">
            <a:avLst/>
          </a:prstGeom>
        </p:spPr>
      </p:pic>
    </p:spTree>
    <p:extLst>
      <p:ext uri="{BB962C8B-B14F-4D97-AF65-F5344CB8AC3E}">
        <p14:creationId xmlns:p14="http://schemas.microsoft.com/office/powerpoint/2010/main" val="408689288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pic>
        <p:nvPicPr>
          <p:cNvPr id="7" name="Bildobjekt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99" y="2382"/>
            <a:ext cx="9169397" cy="6877047"/>
          </a:xfrm>
          <a:prstGeom prst="rect">
            <a:avLst/>
          </a:prstGeom>
        </p:spPr>
      </p:pic>
      <p:sp>
        <p:nvSpPr>
          <p:cNvPr id="2" name="Rubrik 1"/>
          <p:cNvSpPr>
            <a:spLocks noGrp="1"/>
          </p:cNvSpPr>
          <p:nvPr>
            <p:ph type="title"/>
          </p:nvPr>
        </p:nvSpPr>
        <p:spPr>
          <a:xfrm>
            <a:off x="835200" y="1407600"/>
            <a:ext cx="7725600" cy="1382400"/>
          </a:xfrm>
        </p:spPr>
        <p:txBody>
          <a:bodyPr vert="horz" lIns="91440" tIns="45720" rIns="91440" bIns="45720" rtlCol="0" anchor="b">
            <a:normAutofit/>
          </a:bodyPr>
          <a:lstStyle>
            <a:lvl1pPr>
              <a:defRPr lang="sv-SE" dirty="0">
                <a:solidFill>
                  <a:schemeClr val="bg1"/>
                </a:solidFill>
              </a:defRPr>
            </a:lvl1pPr>
          </a:lstStyle>
          <a:p>
            <a:pPr lvl="0"/>
            <a:r>
              <a:rPr lang="sv-SE" smtClean="0"/>
              <a:t>Klicka här för att ändra format</a:t>
            </a:r>
            <a:endParaRPr lang="sv-SE" dirty="0"/>
          </a:p>
        </p:txBody>
      </p:sp>
      <p:sp>
        <p:nvSpPr>
          <p:cNvPr id="3" name="Platshållare för text 2"/>
          <p:cNvSpPr>
            <a:spLocks noGrp="1"/>
          </p:cNvSpPr>
          <p:nvPr>
            <p:ph type="body" idx="1"/>
          </p:nvPr>
        </p:nvSpPr>
        <p:spPr>
          <a:xfrm>
            <a:off x="835200" y="2908800"/>
            <a:ext cx="7725600" cy="1753200"/>
          </a:xfrm>
        </p:spPr>
        <p:txBody>
          <a:bodyPr vert="horz" lIns="91440" tIns="45720" rIns="91440" bIns="45720" rtlCol="0">
            <a:normAutofit/>
          </a:bodyPr>
          <a:lstStyle>
            <a:lvl1pPr>
              <a:defRPr lang="sv-SE" smtClean="0">
                <a:solidFill>
                  <a:schemeClr val="bg1"/>
                </a:solidFill>
              </a:defRPr>
            </a:lvl1pPr>
          </a:lstStyle>
          <a:p>
            <a:pPr lvl="0"/>
            <a:r>
              <a:rPr lang="sv-SE" smtClean="0"/>
              <a:t>Klicka här för att ändra format på bakgrundstexten</a:t>
            </a:r>
          </a:p>
        </p:txBody>
      </p:sp>
      <p:pic>
        <p:nvPicPr>
          <p:cNvPr id="9" name="Bildobjekt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660" y="5637158"/>
            <a:ext cx="1831340" cy="731218"/>
          </a:xfrm>
          <a:prstGeom prst="rect">
            <a:avLst/>
          </a:prstGeom>
        </p:spPr>
      </p:pic>
    </p:spTree>
    <p:extLst>
      <p:ext uri="{BB962C8B-B14F-4D97-AF65-F5344CB8AC3E}">
        <p14:creationId xmlns:p14="http://schemas.microsoft.com/office/powerpoint/2010/main" val="167795607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pic>
        <p:nvPicPr>
          <p:cNvPr id="7" name="Bildobjekt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99" y="2382"/>
            <a:ext cx="9169397" cy="6877047"/>
          </a:xfrm>
          <a:prstGeom prst="rect">
            <a:avLst/>
          </a:prstGeom>
        </p:spPr>
      </p:pic>
      <p:sp>
        <p:nvSpPr>
          <p:cNvPr id="2" name="Rubrik 1"/>
          <p:cNvSpPr>
            <a:spLocks noGrp="1"/>
          </p:cNvSpPr>
          <p:nvPr>
            <p:ph type="title"/>
          </p:nvPr>
        </p:nvSpPr>
        <p:spPr>
          <a:xfrm>
            <a:off x="835200" y="1407600"/>
            <a:ext cx="7725600" cy="1382400"/>
          </a:xfrm>
        </p:spPr>
        <p:txBody>
          <a:bodyPr vert="horz" lIns="91440" tIns="45720" rIns="91440" bIns="45720" rtlCol="0" anchor="b">
            <a:normAutofit/>
          </a:bodyPr>
          <a:lstStyle>
            <a:lvl1pPr>
              <a:defRPr lang="sv-SE" dirty="0">
                <a:solidFill>
                  <a:schemeClr val="bg1"/>
                </a:solidFill>
              </a:defRPr>
            </a:lvl1pPr>
          </a:lstStyle>
          <a:p>
            <a:pPr lvl="0"/>
            <a:r>
              <a:rPr lang="sv-SE" smtClean="0"/>
              <a:t>Klicka här för att ändra format</a:t>
            </a:r>
            <a:endParaRPr lang="sv-SE" dirty="0"/>
          </a:p>
        </p:txBody>
      </p:sp>
      <p:sp>
        <p:nvSpPr>
          <p:cNvPr id="3" name="Platshållare för text 2"/>
          <p:cNvSpPr>
            <a:spLocks noGrp="1"/>
          </p:cNvSpPr>
          <p:nvPr>
            <p:ph type="body" idx="1"/>
          </p:nvPr>
        </p:nvSpPr>
        <p:spPr>
          <a:xfrm>
            <a:off x="835200" y="2908800"/>
            <a:ext cx="7725600" cy="1753200"/>
          </a:xfrm>
        </p:spPr>
        <p:txBody>
          <a:bodyPr vert="horz" lIns="91440" tIns="45720" rIns="91440" bIns="45720" rtlCol="0">
            <a:normAutofit/>
          </a:bodyPr>
          <a:lstStyle>
            <a:lvl1pPr>
              <a:defRPr lang="sv-SE" smtClean="0">
                <a:solidFill>
                  <a:schemeClr val="bg1"/>
                </a:solidFill>
              </a:defRPr>
            </a:lvl1pPr>
          </a:lstStyle>
          <a:p>
            <a:pPr lvl="0"/>
            <a:r>
              <a:rPr lang="sv-SE" smtClean="0"/>
              <a:t>Klicka här för att ändra format på bakgrundstexten</a:t>
            </a:r>
          </a:p>
        </p:txBody>
      </p:sp>
      <p:pic>
        <p:nvPicPr>
          <p:cNvPr id="9" name="Bildobjekt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660" y="5637158"/>
            <a:ext cx="1831340" cy="731218"/>
          </a:xfrm>
          <a:prstGeom prst="rect">
            <a:avLst/>
          </a:prstGeom>
        </p:spPr>
      </p:pic>
    </p:spTree>
    <p:extLst>
      <p:ext uri="{BB962C8B-B14F-4D97-AF65-F5344CB8AC3E}">
        <p14:creationId xmlns:p14="http://schemas.microsoft.com/office/powerpoint/2010/main" val="381437370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Avsnittsrubrik(Ingen logga)">
    <p:spTree>
      <p:nvGrpSpPr>
        <p:cNvPr id="1" name=""/>
        <p:cNvGrpSpPr/>
        <p:nvPr/>
      </p:nvGrpSpPr>
      <p:grpSpPr>
        <a:xfrm>
          <a:off x="0" y="0"/>
          <a:ext cx="0" cy="0"/>
          <a:chOff x="0" y="0"/>
          <a:chExt cx="0" cy="0"/>
        </a:xfrm>
      </p:grpSpPr>
      <p:pic>
        <p:nvPicPr>
          <p:cNvPr id="7" name="Bildobjekt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99" y="2382"/>
            <a:ext cx="9169397" cy="6877047"/>
          </a:xfrm>
          <a:prstGeom prst="rect">
            <a:avLst/>
          </a:prstGeom>
        </p:spPr>
      </p:pic>
      <p:sp>
        <p:nvSpPr>
          <p:cNvPr id="2" name="Rubrik 1"/>
          <p:cNvSpPr>
            <a:spLocks noGrp="1"/>
          </p:cNvSpPr>
          <p:nvPr>
            <p:ph type="title"/>
          </p:nvPr>
        </p:nvSpPr>
        <p:spPr>
          <a:xfrm>
            <a:off x="835200" y="1407600"/>
            <a:ext cx="7725600" cy="1382400"/>
          </a:xfrm>
        </p:spPr>
        <p:txBody>
          <a:bodyPr vert="horz" lIns="91440" tIns="45720" rIns="91440" bIns="45720" rtlCol="0" anchor="b">
            <a:normAutofit/>
          </a:bodyPr>
          <a:lstStyle>
            <a:lvl1pPr>
              <a:defRPr lang="sv-SE" dirty="0">
                <a:solidFill>
                  <a:schemeClr val="bg1"/>
                </a:solidFill>
              </a:defRPr>
            </a:lvl1pPr>
          </a:lstStyle>
          <a:p>
            <a:pPr lvl="0"/>
            <a:r>
              <a:rPr lang="sv-SE" smtClean="0"/>
              <a:t>Klicka här för att ändra format</a:t>
            </a:r>
            <a:endParaRPr lang="sv-SE" dirty="0"/>
          </a:p>
        </p:txBody>
      </p:sp>
      <p:sp>
        <p:nvSpPr>
          <p:cNvPr id="3" name="Platshållare för text 2"/>
          <p:cNvSpPr>
            <a:spLocks noGrp="1"/>
          </p:cNvSpPr>
          <p:nvPr>
            <p:ph type="body" idx="1"/>
          </p:nvPr>
        </p:nvSpPr>
        <p:spPr>
          <a:xfrm>
            <a:off x="835200" y="2908800"/>
            <a:ext cx="7725600" cy="1753200"/>
          </a:xfrm>
        </p:spPr>
        <p:txBody>
          <a:bodyPr vert="horz" lIns="91440" tIns="45720" rIns="91440" bIns="45720" rtlCol="0">
            <a:normAutofit/>
          </a:bodyPr>
          <a:lstStyle>
            <a:lvl1pPr>
              <a:defRPr lang="sv-SE" smtClean="0">
                <a:solidFill>
                  <a:schemeClr val="bg1"/>
                </a:solidFill>
              </a:defRPr>
            </a:lvl1pPr>
          </a:lstStyle>
          <a:p>
            <a:pPr lvl="0"/>
            <a:r>
              <a:rPr lang="sv-SE" smtClean="0"/>
              <a:t>Klicka här för att ändra format på bakgrundstexten</a:t>
            </a:r>
          </a:p>
        </p:txBody>
      </p:sp>
    </p:spTree>
    <p:extLst>
      <p:ext uri="{BB962C8B-B14F-4D97-AF65-F5344CB8AC3E}">
        <p14:creationId xmlns:p14="http://schemas.microsoft.com/office/powerpoint/2010/main" val="284958001"/>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pic>
        <p:nvPicPr>
          <p:cNvPr id="10" name="Bildobjekt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77"/>
            <a:ext cx="9143999" cy="6857999"/>
          </a:xfrm>
          <a:prstGeom prst="rect">
            <a:avLst/>
          </a:prstGeom>
        </p:spPr>
      </p:pic>
      <p:sp>
        <p:nvSpPr>
          <p:cNvPr id="2" name="Rubrik 1"/>
          <p:cNvSpPr>
            <a:spLocks noGrp="1"/>
          </p:cNvSpPr>
          <p:nvPr>
            <p:ph type="title"/>
          </p:nvPr>
        </p:nvSpPr>
        <p:spPr/>
        <p:txBody>
          <a:bodyPr/>
          <a:lstStyle>
            <a:lvl1pPr>
              <a:defRPr>
                <a:solidFill>
                  <a:schemeClr val="tx1"/>
                </a:solidFill>
              </a:defRPr>
            </a:lvl1pPr>
          </a:lstStyle>
          <a:p>
            <a:r>
              <a:rPr lang="sv-SE" smtClean="0"/>
              <a:t>Klicka här för att ändra format</a:t>
            </a:r>
            <a:endParaRPr lang="sv-SE" dirty="0"/>
          </a:p>
        </p:txBody>
      </p:sp>
      <p:sp>
        <p:nvSpPr>
          <p:cNvPr id="3" name="Platshållare för innehåll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pic>
        <p:nvPicPr>
          <p:cNvPr id="11" name="Bildobjekt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661" y="5637158"/>
            <a:ext cx="1831338" cy="731218"/>
          </a:xfrm>
          <a:prstGeom prst="rect">
            <a:avLst/>
          </a:prstGeom>
        </p:spPr>
      </p:pic>
    </p:spTree>
    <p:extLst>
      <p:ext uri="{BB962C8B-B14F-4D97-AF65-F5344CB8AC3E}">
        <p14:creationId xmlns:p14="http://schemas.microsoft.com/office/powerpoint/2010/main" val="709725877"/>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Rubrik och innehåll(Ingen Logga)">
    <p:spTree>
      <p:nvGrpSpPr>
        <p:cNvPr id="1" name=""/>
        <p:cNvGrpSpPr/>
        <p:nvPr/>
      </p:nvGrpSpPr>
      <p:grpSpPr>
        <a:xfrm>
          <a:off x="0" y="0"/>
          <a:ext cx="0" cy="0"/>
          <a:chOff x="0" y="0"/>
          <a:chExt cx="0" cy="0"/>
        </a:xfrm>
      </p:grpSpPr>
      <p:pic>
        <p:nvPicPr>
          <p:cNvPr id="10" name="Bildobjekt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77"/>
            <a:ext cx="9143999" cy="6857999"/>
          </a:xfrm>
          <a:prstGeom prst="rect">
            <a:avLst/>
          </a:prstGeom>
        </p:spPr>
      </p:pic>
      <p:sp>
        <p:nvSpPr>
          <p:cNvPr id="2" name="Rubrik 1"/>
          <p:cNvSpPr>
            <a:spLocks noGrp="1"/>
          </p:cNvSpPr>
          <p:nvPr>
            <p:ph type="title"/>
          </p:nvPr>
        </p:nvSpPr>
        <p:spPr/>
        <p:txBody>
          <a:bodyPr/>
          <a:lstStyle>
            <a:lvl1pPr>
              <a:defRPr>
                <a:solidFill>
                  <a:schemeClr val="tx1"/>
                </a:solidFill>
              </a:defRPr>
            </a:lvl1pPr>
          </a:lstStyle>
          <a:p>
            <a:r>
              <a:rPr lang="sv-SE" smtClean="0"/>
              <a:t>Klicka här för att ändra format</a:t>
            </a:r>
            <a:endParaRPr lang="sv-SE" dirty="0"/>
          </a:p>
        </p:txBody>
      </p:sp>
      <p:sp>
        <p:nvSpPr>
          <p:cNvPr id="3" name="Platshållare för innehåll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extLst>
      <p:ext uri="{BB962C8B-B14F-4D97-AF65-F5344CB8AC3E}">
        <p14:creationId xmlns:p14="http://schemas.microsoft.com/office/powerpoint/2010/main" val="405817115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Rubrik och innehåll(1 rad)">
    <p:spTree>
      <p:nvGrpSpPr>
        <p:cNvPr id="1" name=""/>
        <p:cNvGrpSpPr/>
        <p:nvPr/>
      </p:nvGrpSpPr>
      <p:grpSpPr>
        <a:xfrm>
          <a:off x="0" y="0"/>
          <a:ext cx="0" cy="0"/>
          <a:chOff x="0" y="0"/>
          <a:chExt cx="0" cy="0"/>
        </a:xfrm>
      </p:grpSpPr>
      <p:pic>
        <p:nvPicPr>
          <p:cNvPr id="10" name="Bildobjekt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77"/>
            <a:ext cx="9143999" cy="6857999"/>
          </a:xfrm>
          <a:prstGeom prst="rect">
            <a:avLst/>
          </a:prstGeom>
        </p:spPr>
      </p:pic>
      <p:sp>
        <p:nvSpPr>
          <p:cNvPr id="2" name="Rubrik 1"/>
          <p:cNvSpPr>
            <a:spLocks noGrp="1"/>
          </p:cNvSpPr>
          <p:nvPr>
            <p:ph type="title"/>
          </p:nvPr>
        </p:nvSpPr>
        <p:spPr>
          <a:xfrm>
            <a:off x="835200" y="1288800"/>
            <a:ext cx="7725600" cy="860400"/>
          </a:xfrm>
        </p:spPr>
        <p:txBody>
          <a:bodyPr/>
          <a:lstStyle>
            <a:lvl1pPr>
              <a:defRPr>
                <a:solidFill>
                  <a:schemeClr val="tx1"/>
                </a:solidFill>
              </a:defRPr>
            </a:lvl1pPr>
          </a:lstStyle>
          <a:p>
            <a:r>
              <a:rPr lang="sv-SE" smtClean="0"/>
              <a:t>Klicka här för att ändra format</a:t>
            </a:r>
            <a:endParaRPr lang="sv-SE" dirty="0"/>
          </a:p>
        </p:txBody>
      </p:sp>
      <p:sp>
        <p:nvSpPr>
          <p:cNvPr id="3" name="Platshållare för innehåll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pic>
        <p:nvPicPr>
          <p:cNvPr id="11" name="Bildobjekt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661" y="5637158"/>
            <a:ext cx="1831338" cy="731218"/>
          </a:xfrm>
          <a:prstGeom prst="rect">
            <a:avLst/>
          </a:prstGeom>
        </p:spPr>
      </p:pic>
    </p:spTree>
    <p:extLst>
      <p:ext uri="{BB962C8B-B14F-4D97-AF65-F5344CB8AC3E}">
        <p14:creationId xmlns:p14="http://schemas.microsoft.com/office/powerpoint/2010/main" val="1909421661"/>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_Rubrik och innehåll(1 rad)">
    <p:spTree>
      <p:nvGrpSpPr>
        <p:cNvPr id="1" name=""/>
        <p:cNvGrpSpPr/>
        <p:nvPr/>
      </p:nvGrpSpPr>
      <p:grpSpPr>
        <a:xfrm>
          <a:off x="0" y="0"/>
          <a:ext cx="0" cy="0"/>
          <a:chOff x="0" y="0"/>
          <a:chExt cx="0" cy="0"/>
        </a:xfrm>
      </p:grpSpPr>
      <p:pic>
        <p:nvPicPr>
          <p:cNvPr id="10" name="Bildobjekt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77"/>
            <a:ext cx="9143999" cy="6857999"/>
          </a:xfrm>
          <a:prstGeom prst="rect">
            <a:avLst/>
          </a:prstGeom>
        </p:spPr>
      </p:pic>
      <p:sp>
        <p:nvSpPr>
          <p:cNvPr id="2" name="Rubrik 1"/>
          <p:cNvSpPr>
            <a:spLocks noGrp="1"/>
          </p:cNvSpPr>
          <p:nvPr>
            <p:ph type="title"/>
          </p:nvPr>
        </p:nvSpPr>
        <p:spPr>
          <a:xfrm>
            <a:off x="835200" y="716400"/>
            <a:ext cx="7725600" cy="860400"/>
          </a:xfrm>
        </p:spPr>
        <p:txBody>
          <a:bodyPr/>
          <a:lstStyle>
            <a:lvl1pPr>
              <a:defRPr>
                <a:solidFill>
                  <a:schemeClr val="tx1"/>
                </a:solidFill>
              </a:defRPr>
            </a:lvl1pPr>
          </a:lstStyle>
          <a:p>
            <a:r>
              <a:rPr lang="sv-SE" smtClean="0"/>
              <a:t>Klicka här för att ändra format</a:t>
            </a:r>
            <a:endParaRPr lang="sv-SE" dirty="0"/>
          </a:p>
        </p:txBody>
      </p:sp>
      <p:pic>
        <p:nvPicPr>
          <p:cNvPr id="11" name="Bildobjekt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661" y="5637158"/>
            <a:ext cx="1831338" cy="731218"/>
          </a:xfrm>
          <a:prstGeom prst="rect">
            <a:avLst/>
          </a:prstGeom>
        </p:spPr>
      </p:pic>
      <p:sp>
        <p:nvSpPr>
          <p:cNvPr id="6" name="Platshållare för bild 8"/>
          <p:cNvSpPr>
            <a:spLocks noGrp="1" noChangeAspect="1"/>
          </p:cNvSpPr>
          <p:nvPr>
            <p:ph type="pic" sz="quarter" idx="10"/>
          </p:nvPr>
        </p:nvSpPr>
        <p:spPr>
          <a:xfrm>
            <a:off x="965200" y="1626353"/>
            <a:ext cx="7200900" cy="3669547"/>
          </a:xfrm>
          <a:solidFill>
            <a:srgbClr val="1D2325"/>
          </a:solidFill>
        </p:spPr>
        <p:txBody>
          <a:bodyPr wrap="square" anchor="t" anchorCtr="1"/>
          <a:lstStyle>
            <a:lvl1pPr marL="0">
              <a:lnSpc>
                <a:spcPts val="2160"/>
              </a:lnSpc>
              <a:spcBef>
                <a:spcPts val="1680"/>
              </a:spcBef>
              <a:defRPr>
                <a:solidFill>
                  <a:srgbClr val="596D74"/>
                </a:solidFill>
              </a:defRPr>
            </a:lvl1pPr>
          </a:lstStyle>
          <a:p>
            <a:r>
              <a:rPr lang="sv-SE" smtClean="0"/>
              <a:t>Klicka på ikonen för att lägga till en bild</a:t>
            </a:r>
            <a:endParaRPr lang="sv-SE" dirty="0"/>
          </a:p>
        </p:txBody>
      </p:sp>
    </p:spTree>
    <p:extLst>
      <p:ext uri="{BB962C8B-B14F-4D97-AF65-F5344CB8AC3E}">
        <p14:creationId xmlns:p14="http://schemas.microsoft.com/office/powerpoint/2010/main" val="165446935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pic>
        <p:nvPicPr>
          <p:cNvPr id="8" name="Bildobjekt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77"/>
            <a:ext cx="9143999" cy="6857999"/>
          </a:xfrm>
          <a:prstGeom prst="rect">
            <a:avLst/>
          </a:prstGeom>
        </p:spPr>
      </p:pic>
      <p:sp>
        <p:nvSpPr>
          <p:cNvPr id="2" name="Rubrik 1"/>
          <p:cNvSpPr>
            <a:spLocks noGrp="1"/>
          </p:cNvSpPr>
          <p:nvPr>
            <p:ph type="title"/>
          </p:nvPr>
        </p:nvSpPr>
        <p:spPr>
          <a:xfrm>
            <a:off x="835200" y="716400"/>
            <a:ext cx="7725600" cy="860400"/>
          </a:xfrm>
        </p:spPr>
        <p:txBody>
          <a:bodyPr/>
          <a:lstStyle/>
          <a:p>
            <a:r>
              <a:rPr lang="sv-SE" smtClean="0"/>
              <a:t>Klicka här för att ändra format</a:t>
            </a:r>
            <a:endParaRPr lang="sv-SE" dirty="0"/>
          </a:p>
        </p:txBody>
      </p:sp>
      <p:sp>
        <p:nvSpPr>
          <p:cNvPr id="3" name="Platshållare för innehåll 2"/>
          <p:cNvSpPr>
            <a:spLocks noGrp="1"/>
          </p:cNvSpPr>
          <p:nvPr>
            <p:ph sz="half" idx="1"/>
          </p:nvPr>
        </p:nvSpPr>
        <p:spPr>
          <a:xfrm>
            <a:off x="827584" y="1700807"/>
            <a:ext cx="3600000" cy="367240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innehåll 3"/>
          <p:cNvSpPr>
            <a:spLocks noGrp="1"/>
          </p:cNvSpPr>
          <p:nvPr>
            <p:ph sz="half" idx="2"/>
          </p:nvPr>
        </p:nvSpPr>
        <p:spPr>
          <a:xfrm>
            <a:off x="4932040" y="1700808"/>
            <a:ext cx="3600000" cy="367240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pic>
        <p:nvPicPr>
          <p:cNvPr id="9" name="Bildobjekt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661" y="5637158"/>
            <a:ext cx="1831338" cy="731218"/>
          </a:xfrm>
          <a:prstGeom prst="rect">
            <a:avLst/>
          </a:prstGeom>
        </p:spPr>
      </p:pic>
    </p:spTree>
    <p:extLst>
      <p:ext uri="{BB962C8B-B14F-4D97-AF65-F5344CB8AC3E}">
        <p14:creationId xmlns:p14="http://schemas.microsoft.com/office/powerpoint/2010/main" val="548037531"/>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pic>
        <p:nvPicPr>
          <p:cNvPr id="10" name="Bildobjekt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77"/>
            <a:ext cx="9143999" cy="6857999"/>
          </a:xfrm>
          <a:prstGeom prst="rect">
            <a:avLst/>
          </a:prstGeom>
        </p:spPr>
      </p:pic>
      <p:sp>
        <p:nvSpPr>
          <p:cNvPr id="2" name="Rubrik 1"/>
          <p:cNvSpPr>
            <a:spLocks noGrp="1"/>
          </p:cNvSpPr>
          <p:nvPr>
            <p:ph type="title"/>
          </p:nvPr>
        </p:nvSpPr>
        <p:spPr>
          <a:xfrm>
            <a:off x="835200" y="540000"/>
            <a:ext cx="7725600" cy="860400"/>
          </a:xfrm>
        </p:spPr>
        <p:txBody>
          <a:bodyPr/>
          <a:lstStyle>
            <a:lvl1pPr>
              <a:defRPr/>
            </a:lvl1pPr>
          </a:lstStyle>
          <a:p>
            <a:r>
              <a:rPr lang="sv-SE" smtClean="0"/>
              <a:t>Klicka här för att ändra format</a:t>
            </a:r>
            <a:endParaRPr lang="sv-SE" dirty="0"/>
          </a:p>
        </p:txBody>
      </p:sp>
      <p:sp>
        <p:nvSpPr>
          <p:cNvPr id="3" name="Platshållare för text 2"/>
          <p:cNvSpPr>
            <a:spLocks noGrp="1"/>
          </p:cNvSpPr>
          <p:nvPr>
            <p:ph type="body" idx="1"/>
          </p:nvPr>
        </p:nvSpPr>
        <p:spPr>
          <a:xfrm>
            <a:off x="827984" y="1535113"/>
            <a:ext cx="36000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827984" y="2174875"/>
            <a:ext cx="3600000" cy="334235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932040" y="1535113"/>
            <a:ext cx="36000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932040" y="2174875"/>
            <a:ext cx="3600000" cy="334235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pic>
        <p:nvPicPr>
          <p:cNvPr id="11" name="Bildobjekt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661" y="5637158"/>
            <a:ext cx="1831338" cy="731218"/>
          </a:xfrm>
          <a:prstGeom prst="rect">
            <a:avLst/>
          </a:prstGeom>
        </p:spPr>
      </p:pic>
    </p:spTree>
    <p:extLst>
      <p:ext uri="{BB962C8B-B14F-4D97-AF65-F5344CB8AC3E}">
        <p14:creationId xmlns:p14="http://schemas.microsoft.com/office/powerpoint/2010/main" val="3323097192"/>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pic>
        <p:nvPicPr>
          <p:cNvPr id="6" name="Bildobjekt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77"/>
            <a:ext cx="9143999" cy="6857999"/>
          </a:xfrm>
          <a:prstGeom prst="rect">
            <a:avLst/>
          </a:prstGeom>
        </p:spPr>
      </p:pic>
      <p:sp>
        <p:nvSpPr>
          <p:cNvPr id="2" name="Rubrik 1"/>
          <p:cNvSpPr>
            <a:spLocks noGrp="1"/>
          </p:cNvSpPr>
          <p:nvPr>
            <p:ph type="title"/>
          </p:nvPr>
        </p:nvSpPr>
        <p:spPr/>
        <p:txBody>
          <a:bodyPr/>
          <a:lstStyle/>
          <a:p>
            <a:r>
              <a:rPr lang="sv-SE" smtClean="0"/>
              <a:t>Klicka här för att ändra format</a:t>
            </a:r>
            <a:endParaRPr lang="sv-SE" dirty="0"/>
          </a:p>
        </p:txBody>
      </p:sp>
      <p:pic>
        <p:nvPicPr>
          <p:cNvPr id="7" name="Bildobjekt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661" y="5637158"/>
            <a:ext cx="1831338" cy="731218"/>
          </a:xfrm>
          <a:prstGeom prst="rect">
            <a:avLst/>
          </a:prstGeom>
        </p:spPr>
      </p:pic>
    </p:spTree>
    <p:extLst>
      <p:ext uri="{BB962C8B-B14F-4D97-AF65-F5344CB8AC3E}">
        <p14:creationId xmlns:p14="http://schemas.microsoft.com/office/powerpoint/2010/main" val="1225439469"/>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pic>
        <p:nvPicPr>
          <p:cNvPr id="5" name="Bildobjekt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77"/>
            <a:ext cx="9143999" cy="6857999"/>
          </a:xfrm>
          <a:prstGeom prst="rect">
            <a:avLst/>
          </a:prstGeom>
        </p:spPr>
      </p:pic>
      <p:pic>
        <p:nvPicPr>
          <p:cNvPr id="6" name="Bildobjekt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661" y="5637158"/>
            <a:ext cx="1831338" cy="731218"/>
          </a:xfrm>
          <a:prstGeom prst="rect">
            <a:avLst/>
          </a:prstGeom>
        </p:spPr>
      </p:pic>
    </p:spTree>
    <p:extLst>
      <p:ext uri="{BB962C8B-B14F-4D97-AF65-F5344CB8AC3E}">
        <p14:creationId xmlns:p14="http://schemas.microsoft.com/office/powerpoint/2010/main" val="394300543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Ingen logga)">
    <p:spTree>
      <p:nvGrpSpPr>
        <p:cNvPr id="1" name=""/>
        <p:cNvGrpSpPr/>
        <p:nvPr/>
      </p:nvGrpSpPr>
      <p:grpSpPr>
        <a:xfrm>
          <a:off x="0" y="0"/>
          <a:ext cx="0" cy="0"/>
          <a:chOff x="0" y="0"/>
          <a:chExt cx="0" cy="0"/>
        </a:xfrm>
      </p:grpSpPr>
      <p:pic>
        <p:nvPicPr>
          <p:cNvPr id="6" name="Bildobjekt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99" y="2382"/>
            <a:ext cx="9169397" cy="6877047"/>
          </a:xfrm>
          <a:prstGeom prst="rect">
            <a:avLst/>
          </a:prstGeom>
        </p:spPr>
      </p:pic>
      <p:sp>
        <p:nvSpPr>
          <p:cNvPr id="2" name="Rubrik 1"/>
          <p:cNvSpPr>
            <a:spLocks noGrp="1"/>
          </p:cNvSpPr>
          <p:nvPr>
            <p:ph type="title"/>
          </p:nvPr>
        </p:nvSpPr>
        <p:spPr>
          <a:xfrm>
            <a:off x="835200" y="1407600"/>
            <a:ext cx="7725600" cy="1382400"/>
          </a:xfrm>
        </p:spPr>
        <p:txBody>
          <a:bodyPr vert="horz" lIns="91440" tIns="45720" rIns="91440" bIns="45720" rtlCol="0" anchor="b">
            <a:normAutofit/>
          </a:bodyPr>
          <a:lstStyle>
            <a:lvl1pPr>
              <a:defRPr lang="sv-SE" dirty="0">
                <a:solidFill>
                  <a:schemeClr val="bg1"/>
                </a:solidFill>
              </a:defRPr>
            </a:lvl1pPr>
          </a:lstStyle>
          <a:p>
            <a:pPr lvl="0"/>
            <a:r>
              <a:rPr lang="sv-SE" smtClean="0"/>
              <a:t>Klicka här för att ändra format</a:t>
            </a:r>
            <a:endParaRPr lang="sv-SE" dirty="0"/>
          </a:p>
        </p:txBody>
      </p:sp>
      <p:sp>
        <p:nvSpPr>
          <p:cNvPr id="3" name="Platshållare för text 2"/>
          <p:cNvSpPr>
            <a:spLocks noGrp="1"/>
          </p:cNvSpPr>
          <p:nvPr>
            <p:ph type="body" idx="1"/>
          </p:nvPr>
        </p:nvSpPr>
        <p:spPr>
          <a:xfrm>
            <a:off x="835200" y="2908800"/>
            <a:ext cx="7725600" cy="1753200"/>
          </a:xfrm>
        </p:spPr>
        <p:txBody>
          <a:bodyPr vert="horz" lIns="91440" tIns="45720" rIns="91440" bIns="45720" rtlCol="0">
            <a:normAutofit/>
          </a:bodyPr>
          <a:lstStyle>
            <a:lvl1pPr>
              <a:defRPr lang="sv-SE" smtClean="0">
                <a:solidFill>
                  <a:schemeClr val="bg1"/>
                </a:solidFill>
              </a:defRPr>
            </a:lvl1pPr>
          </a:lstStyle>
          <a:p>
            <a:pPr lvl="0"/>
            <a:r>
              <a:rPr lang="sv-SE" smtClean="0"/>
              <a:t>Klicka här för att ändra format på bakgrundstexten</a:t>
            </a:r>
          </a:p>
        </p:txBody>
      </p:sp>
    </p:spTree>
    <p:extLst>
      <p:ext uri="{BB962C8B-B14F-4D97-AF65-F5344CB8AC3E}">
        <p14:creationId xmlns:p14="http://schemas.microsoft.com/office/powerpoint/2010/main" val="2125354478"/>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1_Tom">
    <p:spTree>
      <p:nvGrpSpPr>
        <p:cNvPr id="1" name=""/>
        <p:cNvGrpSpPr/>
        <p:nvPr/>
      </p:nvGrpSpPr>
      <p:grpSpPr>
        <a:xfrm>
          <a:off x="0" y="0"/>
          <a:ext cx="0" cy="0"/>
          <a:chOff x="0" y="0"/>
          <a:chExt cx="0" cy="0"/>
        </a:xfrm>
      </p:grpSpPr>
      <p:pic>
        <p:nvPicPr>
          <p:cNvPr id="6" name="Bildobjekt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2661" y="5637158"/>
            <a:ext cx="1831338" cy="731218"/>
          </a:xfrm>
          <a:prstGeom prst="rect">
            <a:avLst/>
          </a:prstGeom>
        </p:spPr>
      </p:pic>
    </p:spTree>
    <p:extLst>
      <p:ext uri="{BB962C8B-B14F-4D97-AF65-F5344CB8AC3E}">
        <p14:creationId xmlns:p14="http://schemas.microsoft.com/office/powerpoint/2010/main" val="2741449639"/>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2_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7919455"/>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1_SvartFoto">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9720763"/>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pic>
        <p:nvPicPr>
          <p:cNvPr id="8" name="Bildobjekt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77"/>
            <a:ext cx="9143999" cy="6857999"/>
          </a:xfrm>
          <a:prstGeom prst="rect">
            <a:avLst/>
          </a:prstGeom>
        </p:spPr>
      </p:pic>
      <p:sp>
        <p:nvSpPr>
          <p:cNvPr id="2" name="Rubrik 1"/>
          <p:cNvSpPr>
            <a:spLocks noGrp="1"/>
          </p:cNvSpPr>
          <p:nvPr>
            <p:ph type="title"/>
          </p:nvPr>
        </p:nvSpPr>
        <p:spPr>
          <a:xfrm>
            <a:off x="827584" y="273050"/>
            <a:ext cx="2628000" cy="1162050"/>
          </a:xfrm>
        </p:spPr>
        <p:txBody>
          <a:bodyPr anchor="b"/>
          <a:lstStyle>
            <a:lvl1pPr algn="l">
              <a:defRPr sz="2000" b="1"/>
            </a:lvl1pPr>
          </a:lstStyle>
          <a:p>
            <a:r>
              <a:rPr lang="sv-SE" smtClean="0"/>
              <a:t>Klicka här för att ändra format</a:t>
            </a:r>
            <a:endParaRPr lang="sv-SE" dirty="0"/>
          </a:p>
        </p:txBody>
      </p:sp>
      <p:sp>
        <p:nvSpPr>
          <p:cNvPr id="3" name="Platshållare för innehåll 2"/>
          <p:cNvSpPr>
            <a:spLocks noGrp="1"/>
          </p:cNvSpPr>
          <p:nvPr>
            <p:ph idx="1"/>
          </p:nvPr>
        </p:nvSpPr>
        <p:spPr>
          <a:xfrm>
            <a:off x="3575050" y="273051"/>
            <a:ext cx="4968000" cy="518318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text 3"/>
          <p:cNvSpPr>
            <a:spLocks noGrp="1"/>
          </p:cNvSpPr>
          <p:nvPr>
            <p:ph type="body" sz="half" idx="2"/>
          </p:nvPr>
        </p:nvSpPr>
        <p:spPr>
          <a:xfrm>
            <a:off x="827584" y="1435100"/>
            <a:ext cx="2628000" cy="403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pic>
        <p:nvPicPr>
          <p:cNvPr id="9" name="Bildobjekt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661" y="5637158"/>
            <a:ext cx="1831338" cy="731218"/>
          </a:xfrm>
          <a:prstGeom prst="rect">
            <a:avLst/>
          </a:prstGeom>
        </p:spPr>
      </p:pic>
    </p:spTree>
    <p:extLst>
      <p:ext uri="{BB962C8B-B14F-4D97-AF65-F5344CB8AC3E}">
        <p14:creationId xmlns:p14="http://schemas.microsoft.com/office/powerpoint/2010/main" val="3672985156"/>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pic>
        <p:nvPicPr>
          <p:cNvPr id="8" name="Bildobjekt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77"/>
            <a:ext cx="9143999" cy="6857999"/>
          </a:xfrm>
          <a:prstGeom prst="rect">
            <a:avLst/>
          </a:prstGeom>
        </p:spPr>
      </p:pic>
      <p:sp>
        <p:nvSpPr>
          <p:cNvPr id="2" name="Rubrik 1"/>
          <p:cNvSpPr>
            <a:spLocks noGrp="1"/>
          </p:cNvSpPr>
          <p:nvPr>
            <p:ph type="title"/>
          </p:nvPr>
        </p:nvSpPr>
        <p:spPr>
          <a:xfrm>
            <a:off x="1792288" y="4050568"/>
            <a:ext cx="5486400" cy="566738"/>
          </a:xfrm>
        </p:spPr>
        <p:txBody>
          <a:bodyPr anchor="b"/>
          <a:lstStyle>
            <a:lvl1pPr algn="l">
              <a:defRPr sz="2000" b="1"/>
            </a:lvl1pPr>
          </a:lstStyle>
          <a:p>
            <a:r>
              <a:rPr lang="sv-SE" smtClean="0"/>
              <a:t>Klicka här för att ändra format</a:t>
            </a:r>
            <a:endParaRPr lang="sv-SE" dirty="0"/>
          </a:p>
        </p:txBody>
      </p:sp>
      <p:sp>
        <p:nvSpPr>
          <p:cNvPr id="3" name="Platshållare för bild 2"/>
          <p:cNvSpPr>
            <a:spLocks noGrp="1"/>
          </p:cNvSpPr>
          <p:nvPr>
            <p:ph type="pic" idx="1"/>
          </p:nvPr>
        </p:nvSpPr>
        <p:spPr>
          <a:xfrm>
            <a:off x="1792288" y="612775"/>
            <a:ext cx="5486400" cy="339228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Klicka på ikonen för att lägga till en bild</a:t>
            </a:r>
            <a:endParaRPr lang="sv-SE"/>
          </a:p>
        </p:txBody>
      </p:sp>
      <p:sp>
        <p:nvSpPr>
          <p:cNvPr id="4" name="Platshållare för text 3"/>
          <p:cNvSpPr>
            <a:spLocks noGrp="1"/>
          </p:cNvSpPr>
          <p:nvPr>
            <p:ph type="body" sz="half" idx="2"/>
          </p:nvPr>
        </p:nvSpPr>
        <p:spPr>
          <a:xfrm>
            <a:off x="1792288" y="4617306"/>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pic>
        <p:nvPicPr>
          <p:cNvPr id="9" name="Bildobjekt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661" y="5637158"/>
            <a:ext cx="1831338" cy="731218"/>
          </a:xfrm>
          <a:prstGeom prst="rect">
            <a:avLst/>
          </a:prstGeom>
        </p:spPr>
      </p:pic>
    </p:spTree>
    <p:extLst>
      <p:ext uri="{BB962C8B-B14F-4D97-AF65-F5344CB8AC3E}">
        <p14:creationId xmlns:p14="http://schemas.microsoft.com/office/powerpoint/2010/main" val="3223353229"/>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pic>
        <p:nvPicPr>
          <p:cNvPr id="7" name="Bildobjekt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853880" y="857250"/>
            <a:ext cx="6858003" cy="5143502"/>
          </a:xfrm>
          <a:prstGeom prst="rect">
            <a:avLst/>
          </a:prstGeom>
        </p:spPr>
      </p:pic>
      <p:sp>
        <p:nvSpPr>
          <p:cNvPr id="2" name="Rubrik 1"/>
          <p:cNvSpPr>
            <a:spLocks noGrp="1"/>
          </p:cNvSpPr>
          <p:nvPr>
            <p:ph type="title"/>
          </p:nvPr>
        </p:nvSpPr>
        <p:spPr>
          <a:xfrm>
            <a:off x="1331640" y="745200"/>
            <a:ext cx="7229160" cy="1382400"/>
          </a:xfrm>
        </p:spPr>
        <p:txBody>
          <a:bodyPr/>
          <a:lstStyle/>
          <a:p>
            <a:r>
              <a:rPr lang="sv-SE" smtClean="0"/>
              <a:t>Klicka här för att ändra format</a:t>
            </a:r>
            <a:endParaRPr lang="sv-SE" dirty="0"/>
          </a:p>
        </p:txBody>
      </p:sp>
      <p:sp>
        <p:nvSpPr>
          <p:cNvPr id="3" name="Platshållare för lodrät text 2"/>
          <p:cNvSpPr>
            <a:spLocks noGrp="1"/>
          </p:cNvSpPr>
          <p:nvPr>
            <p:ph type="body" orient="vert" idx="1"/>
          </p:nvPr>
        </p:nvSpPr>
        <p:spPr>
          <a:xfrm>
            <a:off x="1331640" y="2142000"/>
            <a:ext cx="7229160" cy="4525963"/>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pic>
        <p:nvPicPr>
          <p:cNvPr id="8" name="Bildobjekt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37670" y="1458780"/>
            <a:ext cx="1831338" cy="731218"/>
          </a:xfrm>
          <a:prstGeom prst="rect">
            <a:avLst/>
          </a:prstGeom>
        </p:spPr>
      </p:pic>
    </p:spTree>
    <p:extLst>
      <p:ext uri="{BB962C8B-B14F-4D97-AF65-F5344CB8AC3E}">
        <p14:creationId xmlns:p14="http://schemas.microsoft.com/office/powerpoint/2010/main" val="1046755435"/>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pic>
        <p:nvPicPr>
          <p:cNvPr id="7" name="Bildobjekt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853880" y="857250"/>
            <a:ext cx="6858003" cy="5143502"/>
          </a:xfrm>
          <a:prstGeom prst="rect">
            <a:avLst/>
          </a:prstGeom>
        </p:spPr>
      </p:pic>
      <p:sp>
        <p:nvSpPr>
          <p:cNvPr id="2" name="Lodrät rubrik 1"/>
          <p:cNvSpPr>
            <a:spLocks noGrp="1"/>
          </p:cNvSpPr>
          <p:nvPr>
            <p:ph type="title" orient="vert"/>
          </p:nvPr>
        </p:nvSpPr>
        <p:spPr>
          <a:xfrm>
            <a:off x="6629400" y="274638"/>
            <a:ext cx="2057400" cy="5851525"/>
          </a:xfrm>
        </p:spPr>
        <p:txBody>
          <a:bodyPr vert="eaVert"/>
          <a:lstStyle/>
          <a:p>
            <a:r>
              <a:rPr lang="sv-SE" smtClean="0"/>
              <a:t>Klicka här för att ändra format</a:t>
            </a:r>
            <a:endParaRPr lang="sv-SE" dirty="0"/>
          </a:p>
        </p:txBody>
      </p:sp>
      <p:sp>
        <p:nvSpPr>
          <p:cNvPr id="3" name="Platshållare för lodrät text 2"/>
          <p:cNvSpPr>
            <a:spLocks noGrp="1"/>
          </p:cNvSpPr>
          <p:nvPr>
            <p:ph type="body" orient="vert" idx="1"/>
          </p:nvPr>
        </p:nvSpPr>
        <p:spPr>
          <a:xfrm>
            <a:off x="2843808" y="274638"/>
            <a:ext cx="3633192"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pic>
        <p:nvPicPr>
          <p:cNvPr id="8" name="Bildobjekt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37670" y="1458780"/>
            <a:ext cx="1831338" cy="731218"/>
          </a:xfrm>
          <a:prstGeom prst="rect">
            <a:avLst/>
          </a:prstGeom>
        </p:spPr>
      </p:pic>
    </p:spTree>
    <p:extLst>
      <p:ext uri="{BB962C8B-B14F-4D97-AF65-F5344CB8AC3E}">
        <p14:creationId xmlns:p14="http://schemas.microsoft.com/office/powerpoint/2010/main" val="95405215"/>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390" y="5953"/>
            <a:ext cx="9169398" cy="6877048"/>
          </a:xfrm>
          <a:prstGeom prst="rect">
            <a:avLst/>
          </a:prstGeom>
        </p:spPr>
      </p:pic>
      <p:sp>
        <p:nvSpPr>
          <p:cNvPr id="2" name="Rubrik 1"/>
          <p:cNvSpPr>
            <a:spLocks noGrp="1"/>
          </p:cNvSpPr>
          <p:nvPr>
            <p:ph type="ctrTitle"/>
          </p:nvPr>
        </p:nvSpPr>
        <p:spPr>
          <a:xfrm>
            <a:off x="835200" y="1407600"/>
            <a:ext cx="7725600" cy="1382400"/>
          </a:xfrm>
        </p:spPr>
        <p:txBody>
          <a:bodyPr/>
          <a:lstStyle>
            <a:lvl1pPr algn="l">
              <a:defRPr>
                <a:solidFill>
                  <a:schemeClr val="bg1"/>
                </a:solidFill>
              </a:defRPr>
            </a:lvl1pPr>
          </a:lstStyle>
          <a:p>
            <a:r>
              <a:rPr lang="sv-SE" smtClean="0"/>
              <a:t>Klicka här för att ändra format</a:t>
            </a:r>
            <a:endParaRPr lang="sv-SE" dirty="0"/>
          </a:p>
        </p:txBody>
      </p:sp>
      <p:sp>
        <p:nvSpPr>
          <p:cNvPr id="3" name="Underrubrik 2"/>
          <p:cNvSpPr>
            <a:spLocks noGrp="1"/>
          </p:cNvSpPr>
          <p:nvPr>
            <p:ph type="subTitle" idx="1"/>
          </p:nvPr>
        </p:nvSpPr>
        <p:spPr>
          <a:xfrm>
            <a:off x="835200" y="2908800"/>
            <a:ext cx="7725600" cy="17526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dirty="0"/>
          </a:p>
        </p:txBody>
      </p:sp>
      <p:pic>
        <p:nvPicPr>
          <p:cNvPr id="8" name="Bildobjekt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660" y="5637158"/>
            <a:ext cx="1831340" cy="731218"/>
          </a:xfrm>
          <a:prstGeom prst="rect">
            <a:avLst/>
          </a:prstGeom>
        </p:spPr>
      </p:pic>
    </p:spTree>
    <p:extLst>
      <p:ext uri="{BB962C8B-B14F-4D97-AF65-F5344CB8AC3E}">
        <p14:creationId xmlns:p14="http://schemas.microsoft.com/office/powerpoint/2010/main" val="2697235759"/>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pic>
        <p:nvPicPr>
          <p:cNvPr id="8" name="Bildobjekt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147" y="2382"/>
            <a:ext cx="9169397" cy="6877047"/>
          </a:xfrm>
          <a:prstGeom prst="rect">
            <a:avLst/>
          </a:prstGeom>
        </p:spPr>
      </p:pic>
      <p:sp>
        <p:nvSpPr>
          <p:cNvPr id="2" name="Rubrik 1"/>
          <p:cNvSpPr>
            <a:spLocks noGrp="1"/>
          </p:cNvSpPr>
          <p:nvPr>
            <p:ph type="title"/>
          </p:nvPr>
        </p:nvSpPr>
        <p:spPr>
          <a:xfrm>
            <a:off x="835200" y="1407600"/>
            <a:ext cx="7725600" cy="1382400"/>
          </a:xfrm>
        </p:spPr>
        <p:txBody>
          <a:bodyPr vert="horz" lIns="91440" tIns="45720" rIns="91440" bIns="45720" rtlCol="0" anchor="b">
            <a:normAutofit/>
          </a:bodyPr>
          <a:lstStyle>
            <a:lvl1pPr>
              <a:defRPr lang="sv-SE" dirty="0">
                <a:solidFill>
                  <a:schemeClr val="bg1"/>
                </a:solidFill>
              </a:defRPr>
            </a:lvl1pPr>
          </a:lstStyle>
          <a:p>
            <a:pPr lvl="0"/>
            <a:r>
              <a:rPr lang="sv-SE" smtClean="0"/>
              <a:t>Klicka här för att ändra format</a:t>
            </a:r>
            <a:endParaRPr lang="sv-SE" dirty="0"/>
          </a:p>
        </p:txBody>
      </p:sp>
      <p:sp>
        <p:nvSpPr>
          <p:cNvPr id="3" name="Platshållare för text 2"/>
          <p:cNvSpPr>
            <a:spLocks noGrp="1"/>
          </p:cNvSpPr>
          <p:nvPr>
            <p:ph type="body" idx="1"/>
          </p:nvPr>
        </p:nvSpPr>
        <p:spPr>
          <a:xfrm>
            <a:off x="835200" y="2908800"/>
            <a:ext cx="7725600" cy="1753200"/>
          </a:xfrm>
        </p:spPr>
        <p:txBody>
          <a:bodyPr vert="horz" lIns="91440" tIns="45720" rIns="91440" bIns="45720" rtlCol="0">
            <a:normAutofit/>
          </a:bodyPr>
          <a:lstStyle>
            <a:lvl1pPr>
              <a:defRPr lang="sv-SE" smtClean="0">
                <a:solidFill>
                  <a:schemeClr val="bg1"/>
                </a:solidFill>
              </a:defRPr>
            </a:lvl1pPr>
          </a:lstStyle>
          <a:p>
            <a:pPr lvl="0"/>
            <a:r>
              <a:rPr lang="sv-SE" smtClean="0"/>
              <a:t>Klicka här för att ändra format på bakgrundstexten</a:t>
            </a:r>
          </a:p>
        </p:txBody>
      </p:sp>
      <p:pic>
        <p:nvPicPr>
          <p:cNvPr id="9" name="Bildobjekt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660" y="5637158"/>
            <a:ext cx="1831340" cy="731218"/>
          </a:xfrm>
          <a:prstGeom prst="rect">
            <a:avLst/>
          </a:prstGeom>
        </p:spPr>
      </p:pic>
    </p:spTree>
    <p:extLst>
      <p:ext uri="{BB962C8B-B14F-4D97-AF65-F5344CB8AC3E}">
        <p14:creationId xmlns:p14="http://schemas.microsoft.com/office/powerpoint/2010/main" val="1736942965"/>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Avsnittsrubrik(Ingen logga)">
    <p:spTree>
      <p:nvGrpSpPr>
        <p:cNvPr id="1" name=""/>
        <p:cNvGrpSpPr/>
        <p:nvPr/>
      </p:nvGrpSpPr>
      <p:grpSpPr>
        <a:xfrm>
          <a:off x="0" y="0"/>
          <a:ext cx="0" cy="0"/>
          <a:chOff x="0" y="0"/>
          <a:chExt cx="0" cy="0"/>
        </a:xfrm>
      </p:grpSpPr>
      <p:pic>
        <p:nvPicPr>
          <p:cNvPr id="5" name="Bildobjekt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147" y="2382"/>
            <a:ext cx="9169397" cy="6877047"/>
          </a:xfrm>
          <a:prstGeom prst="rect">
            <a:avLst/>
          </a:prstGeom>
        </p:spPr>
      </p:pic>
      <p:sp>
        <p:nvSpPr>
          <p:cNvPr id="2" name="Rubrik 1"/>
          <p:cNvSpPr>
            <a:spLocks noGrp="1"/>
          </p:cNvSpPr>
          <p:nvPr>
            <p:ph type="title"/>
          </p:nvPr>
        </p:nvSpPr>
        <p:spPr>
          <a:xfrm>
            <a:off x="835200" y="1407600"/>
            <a:ext cx="7725600" cy="1382400"/>
          </a:xfrm>
        </p:spPr>
        <p:txBody>
          <a:bodyPr vert="horz" lIns="91440" tIns="45720" rIns="91440" bIns="45720" rtlCol="0" anchor="b">
            <a:normAutofit/>
          </a:bodyPr>
          <a:lstStyle>
            <a:lvl1pPr>
              <a:defRPr lang="sv-SE" dirty="0">
                <a:solidFill>
                  <a:schemeClr val="bg1"/>
                </a:solidFill>
              </a:defRPr>
            </a:lvl1pPr>
          </a:lstStyle>
          <a:p>
            <a:pPr lvl="0"/>
            <a:r>
              <a:rPr lang="sv-SE" smtClean="0"/>
              <a:t>Klicka här för att ändra format</a:t>
            </a:r>
            <a:endParaRPr lang="sv-SE" dirty="0"/>
          </a:p>
        </p:txBody>
      </p:sp>
      <p:sp>
        <p:nvSpPr>
          <p:cNvPr id="3" name="Platshållare för text 2"/>
          <p:cNvSpPr>
            <a:spLocks noGrp="1"/>
          </p:cNvSpPr>
          <p:nvPr>
            <p:ph type="body" idx="1"/>
          </p:nvPr>
        </p:nvSpPr>
        <p:spPr>
          <a:xfrm>
            <a:off x="835200" y="2908800"/>
            <a:ext cx="7725600" cy="1753200"/>
          </a:xfrm>
        </p:spPr>
        <p:txBody>
          <a:bodyPr vert="horz" lIns="91440" tIns="45720" rIns="91440" bIns="45720" rtlCol="0">
            <a:normAutofit/>
          </a:bodyPr>
          <a:lstStyle>
            <a:lvl1pPr>
              <a:defRPr lang="sv-SE" smtClean="0">
                <a:solidFill>
                  <a:schemeClr val="bg1"/>
                </a:solidFill>
              </a:defRPr>
            </a:lvl1pPr>
          </a:lstStyle>
          <a:p>
            <a:pPr lvl="0"/>
            <a:r>
              <a:rPr lang="sv-SE" smtClean="0"/>
              <a:t>Klicka här för att ändra format på bakgrundstexten</a:t>
            </a:r>
          </a:p>
        </p:txBody>
      </p:sp>
    </p:spTree>
    <p:extLst>
      <p:ext uri="{BB962C8B-B14F-4D97-AF65-F5344CB8AC3E}">
        <p14:creationId xmlns:p14="http://schemas.microsoft.com/office/powerpoint/2010/main" val="43285724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pic>
        <p:nvPicPr>
          <p:cNvPr id="7" name="Bildobjekt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77"/>
            <a:ext cx="9143999" cy="6857999"/>
          </a:xfrm>
          <a:prstGeom prst="rect">
            <a:avLst/>
          </a:prstGeom>
        </p:spPr>
      </p:pic>
      <p:sp>
        <p:nvSpPr>
          <p:cNvPr id="2" name="Rubrik 1"/>
          <p:cNvSpPr>
            <a:spLocks noGrp="1"/>
          </p:cNvSpPr>
          <p:nvPr>
            <p:ph type="title"/>
          </p:nvPr>
        </p:nvSpPr>
        <p:spPr/>
        <p:txBody>
          <a:bodyPr/>
          <a:lstStyle>
            <a:lvl1pPr>
              <a:defRPr>
                <a:solidFill>
                  <a:schemeClr val="tx1"/>
                </a:solidFill>
              </a:defRPr>
            </a:lvl1pPr>
          </a:lstStyle>
          <a:p>
            <a:r>
              <a:rPr lang="sv-SE" smtClean="0"/>
              <a:t>Klicka här för att ändra format</a:t>
            </a:r>
            <a:endParaRPr lang="sv-SE" dirty="0"/>
          </a:p>
        </p:txBody>
      </p:sp>
      <p:sp>
        <p:nvSpPr>
          <p:cNvPr id="3" name="Platshållare för innehåll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pic>
        <p:nvPicPr>
          <p:cNvPr id="11" name="Bildobjekt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661" y="5637158"/>
            <a:ext cx="1831338" cy="731218"/>
          </a:xfrm>
          <a:prstGeom prst="rect">
            <a:avLst/>
          </a:prstGeom>
        </p:spPr>
      </p:pic>
    </p:spTree>
    <p:extLst>
      <p:ext uri="{BB962C8B-B14F-4D97-AF65-F5344CB8AC3E}">
        <p14:creationId xmlns:p14="http://schemas.microsoft.com/office/powerpoint/2010/main" val="3754488017"/>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77"/>
            <a:ext cx="9143999" cy="6857999"/>
          </a:xfrm>
          <a:prstGeom prst="rect">
            <a:avLst/>
          </a:prstGeom>
        </p:spPr>
      </p:pic>
      <p:sp>
        <p:nvSpPr>
          <p:cNvPr id="2" name="Rubrik 1"/>
          <p:cNvSpPr>
            <a:spLocks noGrp="1"/>
          </p:cNvSpPr>
          <p:nvPr>
            <p:ph type="title"/>
          </p:nvPr>
        </p:nvSpPr>
        <p:spPr/>
        <p:txBody>
          <a:bodyPr/>
          <a:lstStyle>
            <a:lvl1pPr>
              <a:defRPr>
                <a:solidFill>
                  <a:schemeClr val="tx1"/>
                </a:solidFill>
              </a:defRPr>
            </a:lvl1pPr>
          </a:lstStyle>
          <a:p>
            <a:r>
              <a:rPr lang="sv-SE" smtClean="0"/>
              <a:t>Klicka här för att ändra format</a:t>
            </a:r>
            <a:endParaRPr lang="sv-SE" dirty="0"/>
          </a:p>
        </p:txBody>
      </p:sp>
      <p:sp>
        <p:nvSpPr>
          <p:cNvPr id="3" name="Platshållare för innehåll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pic>
        <p:nvPicPr>
          <p:cNvPr id="11" name="Bildobjekt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661" y="5637158"/>
            <a:ext cx="1831338" cy="731218"/>
          </a:xfrm>
          <a:prstGeom prst="rect">
            <a:avLst/>
          </a:prstGeom>
        </p:spPr>
      </p:pic>
    </p:spTree>
    <p:extLst>
      <p:ext uri="{BB962C8B-B14F-4D97-AF65-F5344CB8AC3E}">
        <p14:creationId xmlns:p14="http://schemas.microsoft.com/office/powerpoint/2010/main" val="3067071"/>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Rubrik och innehåll(Ingen Logga)">
    <p:spTree>
      <p:nvGrpSpPr>
        <p:cNvPr id="1" name=""/>
        <p:cNvGrpSpPr/>
        <p:nvPr/>
      </p:nvGrpSpPr>
      <p:grpSpPr>
        <a:xfrm>
          <a:off x="0" y="0"/>
          <a:ext cx="0" cy="0"/>
          <a:chOff x="0" y="0"/>
          <a:chExt cx="0" cy="0"/>
        </a:xfrm>
      </p:grpSpPr>
      <p:pic>
        <p:nvPicPr>
          <p:cNvPr id="5" name="Bildobjekt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77"/>
            <a:ext cx="9143999" cy="6857999"/>
          </a:xfrm>
          <a:prstGeom prst="rect">
            <a:avLst/>
          </a:prstGeom>
        </p:spPr>
      </p:pic>
      <p:sp>
        <p:nvSpPr>
          <p:cNvPr id="2" name="Rubrik 1"/>
          <p:cNvSpPr>
            <a:spLocks noGrp="1"/>
          </p:cNvSpPr>
          <p:nvPr>
            <p:ph type="title"/>
          </p:nvPr>
        </p:nvSpPr>
        <p:spPr/>
        <p:txBody>
          <a:bodyPr/>
          <a:lstStyle>
            <a:lvl1pPr>
              <a:defRPr>
                <a:solidFill>
                  <a:schemeClr val="tx1"/>
                </a:solidFill>
              </a:defRPr>
            </a:lvl1pPr>
          </a:lstStyle>
          <a:p>
            <a:r>
              <a:rPr lang="sv-SE" smtClean="0"/>
              <a:t>Klicka här för att ändra format</a:t>
            </a:r>
            <a:endParaRPr lang="sv-SE"/>
          </a:p>
        </p:txBody>
      </p:sp>
      <p:sp>
        <p:nvSpPr>
          <p:cNvPr id="3" name="Platshållare för innehåll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extLst>
      <p:ext uri="{BB962C8B-B14F-4D97-AF65-F5344CB8AC3E}">
        <p14:creationId xmlns:p14="http://schemas.microsoft.com/office/powerpoint/2010/main" val="640268800"/>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Rubrik och innehåll(1 rad)">
    <p:spTree>
      <p:nvGrpSpPr>
        <p:cNvPr id="1" name=""/>
        <p:cNvGrpSpPr/>
        <p:nvPr/>
      </p:nvGrpSpPr>
      <p:grpSpPr>
        <a:xfrm>
          <a:off x="0" y="0"/>
          <a:ext cx="0" cy="0"/>
          <a:chOff x="0" y="0"/>
          <a:chExt cx="0" cy="0"/>
        </a:xfrm>
      </p:grpSpPr>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77"/>
            <a:ext cx="9143999" cy="6857999"/>
          </a:xfrm>
          <a:prstGeom prst="rect">
            <a:avLst/>
          </a:prstGeom>
        </p:spPr>
      </p:pic>
      <p:sp>
        <p:nvSpPr>
          <p:cNvPr id="2" name="Rubrik 1"/>
          <p:cNvSpPr>
            <a:spLocks noGrp="1"/>
          </p:cNvSpPr>
          <p:nvPr>
            <p:ph type="title"/>
          </p:nvPr>
        </p:nvSpPr>
        <p:spPr>
          <a:xfrm>
            <a:off x="835200" y="1288800"/>
            <a:ext cx="7725600" cy="860400"/>
          </a:xfrm>
        </p:spPr>
        <p:txBody>
          <a:bodyPr/>
          <a:lstStyle>
            <a:lvl1pPr>
              <a:defRPr>
                <a:solidFill>
                  <a:schemeClr val="tx1"/>
                </a:solidFill>
              </a:defRPr>
            </a:lvl1pPr>
          </a:lstStyle>
          <a:p>
            <a:r>
              <a:rPr lang="sv-SE" smtClean="0"/>
              <a:t>Klicka här för att ändra format</a:t>
            </a:r>
            <a:endParaRPr lang="sv-SE" dirty="0"/>
          </a:p>
        </p:txBody>
      </p:sp>
      <p:sp>
        <p:nvSpPr>
          <p:cNvPr id="3" name="Platshållare för innehåll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pic>
        <p:nvPicPr>
          <p:cNvPr id="11" name="Bildobjekt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661" y="5637158"/>
            <a:ext cx="1831338" cy="731218"/>
          </a:xfrm>
          <a:prstGeom prst="rect">
            <a:avLst/>
          </a:prstGeom>
        </p:spPr>
      </p:pic>
    </p:spTree>
    <p:extLst>
      <p:ext uri="{BB962C8B-B14F-4D97-AF65-F5344CB8AC3E}">
        <p14:creationId xmlns:p14="http://schemas.microsoft.com/office/powerpoint/2010/main" val="898096234"/>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1_Rubrik och innehåll(1 rad)">
    <p:spTree>
      <p:nvGrpSpPr>
        <p:cNvPr id="1" name=""/>
        <p:cNvGrpSpPr/>
        <p:nvPr/>
      </p:nvGrpSpPr>
      <p:grpSpPr>
        <a:xfrm>
          <a:off x="0" y="0"/>
          <a:ext cx="0" cy="0"/>
          <a:chOff x="0" y="0"/>
          <a:chExt cx="0" cy="0"/>
        </a:xfrm>
      </p:grpSpPr>
      <p:pic>
        <p:nvPicPr>
          <p:cNvPr id="7" name="Bildobjekt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77"/>
            <a:ext cx="9143999" cy="6857999"/>
          </a:xfrm>
          <a:prstGeom prst="rect">
            <a:avLst/>
          </a:prstGeom>
        </p:spPr>
      </p:pic>
      <p:sp>
        <p:nvSpPr>
          <p:cNvPr id="2" name="Rubrik 1"/>
          <p:cNvSpPr>
            <a:spLocks noGrp="1"/>
          </p:cNvSpPr>
          <p:nvPr>
            <p:ph type="title"/>
          </p:nvPr>
        </p:nvSpPr>
        <p:spPr>
          <a:xfrm>
            <a:off x="835200" y="716400"/>
            <a:ext cx="7725600" cy="860400"/>
          </a:xfrm>
        </p:spPr>
        <p:txBody>
          <a:bodyPr/>
          <a:lstStyle>
            <a:lvl1pPr>
              <a:defRPr>
                <a:solidFill>
                  <a:schemeClr val="tx1"/>
                </a:solidFill>
              </a:defRPr>
            </a:lvl1pPr>
          </a:lstStyle>
          <a:p>
            <a:r>
              <a:rPr lang="sv-SE" smtClean="0"/>
              <a:t>Klicka här för att ändra format</a:t>
            </a:r>
            <a:endParaRPr lang="sv-SE" dirty="0"/>
          </a:p>
        </p:txBody>
      </p:sp>
      <p:pic>
        <p:nvPicPr>
          <p:cNvPr id="11" name="Bildobjekt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661" y="5637158"/>
            <a:ext cx="1831338" cy="731218"/>
          </a:xfrm>
          <a:prstGeom prst="rect">
            <a:avLst/>
          </a:prstGeom>
        </p:spPr>
      </p:pic>
      <p:sp>
        <p:nvSpPr>
          <p:cNvPr id="6" name="Platshållare för bild 8"/>
          <p:cNvSpPr>
            <a:spLocks noGrp="1" noChangeAspect="1"/>
          </p:cNvSpPr>
          <p:nvPr>
            <p:ph type="pic" sz="quarter" idx="10"/>
          </p:nvPr>
        </p:nvSpPr>
        <p:spPr>
          <a:xfrm>
            <a:off x="965200" y="1626353"/>
            <a:ext cx="7200900" cy="3669547"/>
          </a:xfrm>
          <a:solidFill>
            <a:srgbClr val="1D2325"/>
          </a:solidFill>
        </p:spPr>
        <p:txBody>
          <a:bodyPr wrap="square" anchor="t" anchorCtr="1"/>
          <a:lstStyle>
            <a:lvl1pPr marL="0">
              <a:lnSpc>
                <a:spcPts val="2160"/>
              </a:lnSpc>
              <a:spcBef>
                <a:spcPts val="1680"/>
              </a:spcBef>
              <a:defRPr>
                <a:solidFill>
                  <a:srgbClr val="596D74"/>
                </a:solidFill>
              </a:defRPr>
            </a:lvl1pPr>
          </a:lstStyle>
          <a:p>
            <a:r>
              <a:rPr lang="sv-SE" smtClean="0"/>
              <a:t>Klicka på ikonen för att lägga till en bild</a:t>
            </a:r>
            <a:endParaRPr lang="sv-SE" dirty="0"/>
          </a:p>
        </p:txBody>
      </p:sp>
    </p:spTree>
    <p:extLst>
      <p:ext uri="{BB962C8B-B14F-4D97-AF65-F5344CB8AC3E}">
        <p14:creationId xmlns:p14="http://schemas.microsoft.com/office/powerpoint/2010/main" val="1613292967"/>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pic>
        <p:nvPicPr>
          <p:cNvPr id="7" name="Bildobjekt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77"/>
            <a:ext cx="9143999" cy="6857999"/>
          </a:xfrm>
          <a:prstGeom prst="rect">
            <a:avLst/>
          </a:prstGeom>
        </p:spPr>
      </p:pic>
      <p:sp>
        <p:nvSpPr>
          <p:cNvPr id="2" name="Rubrik 1"/>
          <p:cNvSpPr>
            <a:spLocks noGrp="1"/>
          </p:cNvSpPr>
          <p:nvPr>
            <p:ph type="title"/>
          </p:nvPr>
        </p:nvSpPr>
        <p:spPr>
          <a:xfrm>
            <a:off x="835200" y="716400"/>
            <a:ext cx="7725600" cy="860400"/>
          </a:xfrm>
        </p:spPr>
        <p:txBody>
          <a:bodyPr/>
          <a:lstStyle/>
          <a:p>
            <a:r>
              <a:rPr lang="sv-SE" smtClean="0"/>
              <a:t>Klicka här för att ändra format</a:t>
            </a:r>
            <a:endParaRPr lang="sv-SE" dirty="0"/>
          </a:p>
        </p:txBody>
      </p:sp>
      <p:sp>
        <p:nvSpPr>
          <p:cNvPr id="3" name="Platshållare för innehåll 2"/>
          <p:cNvSpPr>
            <a:spLocks noGrp="1"/>
          </p:cNvSpPr>
          <p:nvPr>
            <p:ph sz="half" idx="1"/>
          </p:nvPr>
        </p:nvSpPr>
        <p:spPr>
          <a:xfrm>
            <a:off x="837509" y="1700807"/>
            <a:ext cx="3600000" cy="367240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951090" y="1700807"/>
            <a:ext cx="3600000" cy="367240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pic>
        <p:nvPicPr>
          <p:cNvPr id="9" name="Bildobjekt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661" y="5637158"/>
            <a:ext cx="1831338" cy="731218"/>
          </a:xfrm>
          <a:prstGeom prst="rect">
            <a:avLst/>
          </a:prstGeom>
        </p:spPr>
      </p:pic>
    </p:spTree>
    <p:extLst>
      <p:ext uri="{BB962C8B-B14F-4D97-AF65-F5344CB8AC3E}">
        <p14:creationId xmlns:p14="http://schemas.microsoft.com/office/powerpoint/2010/main" val="3288356742"/>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pic>
        <p:nvPicPr>
          <p:cNvPr id="9" name="Bildobjekt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77"/>
            <a:ext cx="9143999" cy="6857999"/>
          </a:xfrm>
          <a:prstGeom prst="rect">
            <a:avLst/>
          </a:prstGeom>
        </p:spPr>
      </p:pic>
      <p:sp>
        <p:nvSpPr>
          <p:cNvPr id="2" name="Rubrik 1"/>
          <p:cNvSpPr>
            <a:spLocks noGrp="1"/>
          </p:cNvSpPr>
          <p:nvPr>
            <p:ph type="title"/>
          </p:nvPr>
        </p:nvSpPr>
        <p:spPr>
          <a:xfrm>
            <a:off x="835200" y="540000"/>
            <a:ext cx="7725600" cy="860400"/>
          </a:xfrm>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846634" y="1535113"/>
            <a:ext cx="36000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846634" y="2174875"/>
            <a:ext cx="3600000" cy="334235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960615" y="1535113"/>
            <a:ext cx="36000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960615" y="2174875"/>
            <a:ext cx="3600000" cy="334235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pic>
        <p:nvPicPr>
          <p:cNvPr id="11" name="Bildobjekt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661" y="5637158"/>
            <a:ext cx="1831338" cy="731218"/>
          </a:xfrm>
          <a:prstGeom prst="rect">
            <a:avLst/>
          </a:prstGeom>
        </p:spPr>
      </p:pic>
    </p:spTree>
    <p:extLst>
      <p:ext uri="{BB962C8B-B14F-4D97-AF65-F5344CB8AC3E}">
        <p14:creationId xmlns:p14="http://schemas.microsoft.com/office/powerpoint/2010/main" val="726644987"/>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pic>
        <p:nvPicPr>
          <p:cNvPr id="5" name="Bildobjekt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77"/>
            <a:ext cx="9143999" cy="6857999"/>
          </a:xfrm>
          <a:prstGeom prst="rect">
            <a:avLst/>
          </a:prstGeom>
        </p:spPr>
      </p:pic>
      <p:sp>
        <p:nvSpPr>
          <p:cNvPr id="2" name="Rubrik 1"/>
          <p:cNvSpPr>
            <a:spLocks noGrp="1"/>
          </p:cNvSpPr>
          <p:nvPr>
            <p:ph type="title"/>
          </p:nvPr>
        </p:nvSpPr>
        <p:spPr/>
        <p:txBody>
          <a:bodyPr/>
          <a:lstStyle/>
          <a:p>
            <a:r>
              <a:rPr lang="sv-SE" smtClean="0"/>
              <a:t>Klicka här för att ändra format</a:t>
            </a:r>
            <a:endParaRPr lang="sv-SE"/>
          </a:p>
        </p:txBody>
      </p:sp>
      <p:pic>
        <p:nvPicPr>
          <p:cNvPr id="7" name="Bildobjekt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661" y="5637158"/>
            <a:ext cx="1831338" cy="731218"/>
          </a:xfrm>
          <a:prstGeom prst="rect">
            <a:avLst/>
          </a:prstGeom>
        </p:spPr>
      </p:pic>
    </p:spTree>
    <p:extLst>
      <p:ext uri="{BB962C8B-B14F-4D97-AF65-F5344CB8AC3E}">
        <p14:creationId xmlns:p14="http://schemas.microsoft.com/office/powerpoint/2010/main" val="1994097778"/>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pic>
        <p:nvPicPr>
          <p:cNvPr id="4" name="Bildobjekt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77"/>
            <a:ext cx="9143999" cy="6857999"/>
          </a:xfrm>
          <a:prstGeom prst="rect">
            <a:avLst/>
          </a:prstGeom>
        </p:spPr>
      </p:pic>
      <p:pic>
        <p:nvPicPr>
          <p:cNvPr id="6" name="Bildobjekt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661" y="5637158"/>
            <a:ext cx="1831338" cy="731218"/>
          </a:xfrm>
          <a:prstGeom prst="rect">
            <a:avLst/>
          </a:prstGeom>
        </p:spPr>
      </p:pic>
    </p:spTree>
    <p:extLst>
      <p:ext uri="{BB962C8B-B14F-4D97-AF65-F5344CB8AC3E}">
        <p14:creationId xmlns:p14="http://schemas.microsoft.com/office/powerpoint/2010/main" val="2920970360"/>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1_Tom">
    <p:spTree>
      <p:nvGrpSpPr>
        <p:cNvPr id="1" name=""/>
        <p:cNvGrpSpPr/>
        <p:nvPr/>
      </p:nvGrpSpPr>
      <p:grpSpPr>
        <a:xfrm>
          <a:off x="0" y="0"/>
          <a:ext cx="0" cy="0"/>
          <a:chOff x="0" y="0"/>
          <a:chExt cx="0" cy="0"/>
        </a:xfrm>
      </p:grpSpPr>
      <p:pic>
        <p:nvPicPr>
          <p:cNvPr id="6" name="Bildobjekt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2661" y="5637158"/>
            <a:ext cx="1831338" cy="731218"/>
          </a:xfrm>
          <a:prstGeom prst="rect">
            <a:avLst/>
          </a:prstGeom>
        </p:spPr>
      </p:pic>
    </p:spTree>
    <p:extLst>
      <p:ext uri="{BB962C8B-B14F-4D97-AF65-F5344CB8AC3E}">
        <p14:creationId xmlns:p14="http://schemas.microsoft.com/office/powerpoint/2010/main" val="3415201999"/>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2_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520199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Rubrik och innehåll(Ingen Logga)">
    <p:spTree>
      <p:nvGrpSpPr>
        <p:cNvPr id="1" name=""/>
        <p:cNvGrpSpPr/>
        <p:nvPr/>
      </p:nvGrpSpPr>
      <p:grpSpPr>
        <a:xfrm>
          <a:off x="0" y="0"/>
          <a:ext cx="0" cy="0"/>
          <a:chOff x="0" y="0"/>
          <a:chExt cx="0" cy="0"/>
        </a:xfrm>
      </p:grpSpPr>
      <p:pic>
        <p:nvPicPr>
          <p:cNvPr id="6" name="Bildobjekt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77"/>
            <a:ext cx="9143999" cy="6857999"/>
          </a:xfrm>
          <a:prstGeom prst="rect">
            <a:avLst/>
          </a:prstGeom>
        </p:spPr>
      </p:pic>
      <p:sp>
        <p:nvSpPr>
          <p:cNvPr id="2" name="Rubrik 1"/>
          <p:cNvSpPr>
            <a:spLocks noGrp="1"/>
          </p:cNvSpPr>
          <p:nvPr>
            <p:ph type="title"/>
          </p:nvPr>
        </p:nvSpPr>
        <p:spPr/>
        <p:txBody>
          <a:bodyPr/>
          <a:lstStyle>
            <a:lvl1pPr>
              <a:defRPr>
                <a:solidFill>
                  <a:schemeClr val="tx1"/>
                </a:solidFill>
              </a:defRPr>
            </a:lvl1pPr>
          </a:lstStyle>
          <a:p>
            <a:r>
              <a:rPr lang="sv-SE" smtClean="0"/>
              <a:t>Klicka här för att ändra format</a:t>
            </a:r>
            <a:endParaRPr lang="sv-SE"/>
          </a:p>
        </p:txBody>
      </p:sp>
      <p:sp>
        <p:nvSpPr>
          <p:cNvPr id="3" name="Platshållare för innehåll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extLst>
      <p:ext uri="{BB962C8B-B14F-4D97-AF65-F5344CB8AC3E}">
        <p14:creationId xmlns:p14="http://schemas.microsoft.com/office/powerpoint/2010/main" val="314911242"/>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1_SvartFoto">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5209457"/>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pic>
        <p:nvPicPr>
          <p:cNvPr id="7" name="Bildobjekt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77"/>
            <a:ext cx="9143999" cy="6857999"/>
          </a:xfrm>
          <a:prstGeom prst="rect">
            <a:avLst/>
          </a:prstGeom>
        </p:spPr>
      </p:pic>
      <p:sp>
        <p:nvSpPr>
          <p:cNvPr id="2" name="Rubrik 1"/>
          <p:cNvSpPr>
            <a:spLocks noGrp="1"/>
          </p:cNvSpPr>
          <p:nvPr>
            <p:ph type="title"/>
          </p:nvPr>
        </p:nvSpPr>
        <p:spPr>
          <a:xfrm>
            <a:off x="828000" y="273050"/>
            <a:ext cx="2628000" cy="1162050"/>
          </a:xfrm>
        </p:spPr>
        <p:txBody>
          <a:bodyPr anchor="b"/>
          <a:lstStyle>
            <a:lvl1pPr algn="l">
              <a:defRPr sz="2000" b="1"/>
            </a:lvl1pPr>
          </a:lstStyle>
          <a:p>
            <a:r>
              <a:rPr lang="sv-SE" smtClean="0"/>
              <a:t>Klicka här för att ändra format</a:t>
            </a:r>
            <a:endParaRPr lang="sv-SE" dirty="0"/>
          </a:p>
        </p:txBody>
      </p:sp>
      <p:sp>
        <p:nvSpPr>
          <p:cNvPr id="3" name="Platshållare för innehåll 2"/>
          <p:cNvSpPr>
            <a:spLocks noGrp="1"/>
          </p:cNvSpPr>
          <p:nvPr>
            <p:ph idx="1"/>
          </p:nvPr>
        </p:nvSpPr>
        <p:spPr>
          <a:xfrm>
            <a:off x="3575050" y="273051"/>
            <a:ext cx="4968000" cy="518318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828000" y="1435100"/>
            <a:ext cx="2628000" cy="403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pic>
        <p:nvPicPr>
          <p:cNvPr id="9" name="Bildobjekt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661" y="5637158"/>
            <a:ext cx="1831338" cy="731218"/>
          </a:xfrm>
          <a:prstGeom prst="rect">
            <a:avLst/>
          </a:prstGeom>
        </p:spPr>
      </p:pic>
    </p:spTree>
    <p:extLst>
      <p:ext uri="{BB962C8B-B14F-4D97-AF65-F5344CB8AC3E}">
        <p14:creationId xmlns:p14="http://schemas.microsoft.com/office/powerpoint/2010/main" val="4229743014"/>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pic>
        <p:nvPicPr>
          <p:cNvPr id="7" name="Bildobjekt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77"/>
            <a:ext cx="9143999" cy="6857999"/>
          </a:xfrm>
          <a:prstGeom prst="rect">
            <a:avLst/>
          </a:prstGeom>
        </p:spPr>
      </p:pic>
      <p:sp>
        <p:nvSpPr>
          <p:cNvPr id="2" name="Rubrik 1"/>
          <p:cNvSpPr>
            <a:spLocks noGrp="1"/>
          </p:cNvSpPr>
          <p:nvPr>
            <p:ph type="title"/>
          </p:nvPr>
        </p:nvSpPr>
        <p:spPr>
          <a:xfrm>
            <a:off x="1792288" y="4050568"/>
            <a:ext cx="5486400" cy="566738"/>
          </a:xfrm>
        </p:spPr>
        <p:txBody>
          <a:bodyPr anchor="b"/>
          <a:lstStyle>
            <a:lvl1pPr algn="l">
              <a:defRPr sz="2000" b="1"/>
            </a:lvl1pPr>
          </a:lstStyle>
          <a:p>
            <a:r>
              <a:rPr lang="sv-SE" smtClean="0"/>
              <a:t>Klicka här för att ändra format</a:t>
            </a:r>
            <a:endParaRPr lang="sv-SE" dirty="0"/>
          </a:p>
        </p:txBody>
      </p:sp>
      <p:sp>
        <p:nvSpPr>
          <p:cNvPr id="3" name="Platshållare för bild 2"/>
          <p:cNvSpPr>
            <a:spLocks noGrp="1"/>
          </p:cNvSpPr>
          <p:nvPr>
            <p:ph type="pic" idx="1"/>
          </p:nvPr>
        </p:nvSpPr>
        <p:spPr>
          <a:xfrm>
            <a:off x="1792288" y="612775"/>
            <a:ext cx="5486400" cy="339228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Klicka på ikonen för att lägga till en bild</a:t>
            </a:r>
            <a:endParaRPr lang="sv-SE"/>
          </a:p>
        </p:txBody>
      </p:sp>
      <p:sp>
        <p:nvSpPr>
          <p:cNvPr id="4" name="Platshållare för text 3"/>
          <p:cNvSpPr>
            <a:spLocks noGrp="1"/>
          </p:cNvSpPr>
          <p:nvPr>
            <p:ph type="body" sz="half" idx="2"/>
          </p:nvPr>
        </p:nvSpPr>
        <p:spPr>
          <a:xfrm>
            <a:off x="1792288" y="4617306"/>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pic>
        <p:nvPicPr>
          <p:cNvPr id="9" name="Bildobjekt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661" y="5637158"/>
            <a:ext cx="1831338" cy="731218"/>
          </a:xfrm>
          <a:prstGeom prst="rect">
            <a:avLst/>
          </a:prstGeom>
        </p:spPr>
      </p:pic>
    </p:spTree>
    <p:extLst>
      <p:ext uri="{BB962C8B-B14F-4D97-AF65-F5344CB8AC3E}">
        <p14:creationId xmlns:p14="http://schemas.microsoft.com/office/powerpoint/2010/main" val="2687770375"/>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852224" y="857253"/>
            <a:ext cx="6858000" cy="5143500"/>
          </a:xfrm>
          <a:prstGeom prst="rect">
            <a:avLst/>
          </a:prstGeom>
        </p:spPr>
      </p:pic>
      <p:sp>
        <p:nvSpPr>
          <p:cNvPr id="2" name="Rubrik 1"/>
          <p:cNvSpPr>
            <a:spLocks noGrp="1"/>
          </p:cNvSpPr>
          <p:nvPr>
            <p:ph type="title"/>
          </p:nvPr>
        </p:nvSpPr>
        <p:spPr>
          <a:xfrm>
            <a:off x="1331640" y="745200"/>
            <a:ext cx="7229160" cy="1382400"/>
          </a:xfrm>
        </p:spPr>
        <p:txBody>
          <a:bodyPr/>
          <a:lstStyle/>
          <a:p>
            <a:r>
              <a:rPr lang="sv-SE" smtClean="0"/>
              <a:t>Klicka här för att ändra format</a:t>
            </a:r>
            <a:endParaRPr lang="sv-SE" dirty="0"/>
          </a:p>
        </p:txBody>
      </p:sp>
      <p:sp>
        <p:nvSpPr>
          <p:cNvPr id="3" name="Platshållare för lodrät text 2"/>
          <p:cNvSpPr>
            <a:spLocks noGrp="1"/>
          </p:cNvSpPr>
          <p:nvPr>
            <p:ph type="body" orient="vert" idx="1"/>
          </p:nvPr>
        </p:nvSpPr>
        <p:spPr>
          <a:xfrm>
            <a:off x="1331640" y="2142000"/>
            <a:ext cx="7229160" cy="4525963"/>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pic>
        <p:nvPicPr>
          <p:cNvPr id="8" name="Bildobjekt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37670" y="1458780"/>
            <a:ext cx="1831338" cy="731218"/>
          </a:xfrm>
          <a:prstGeom prst="rect">
            <a:avLst/>
          </a:prstGeom>
        </p:spPr>
      </p:pic>
    </p:spTree>
    <p:extLst>
      <p:ext uri="{BB962C8B-B14F-4D97-AF65-F5344CB8AC3E}">
        <p14:creationId xmlns:p14="http://schemas.microsoft.com/office/powerpoint/2010/main" val="3156268044"/>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852224" y="857253"/>
            <a:ext cx="6858000" cy="5143500"/>
          </a:xfrm>
          <a:prstGeom prst="rect">
            <a:avLst/>
          </a:prstGeom>
        </p:spPr>
      </p:pic>
      <p:sp>
        <p:nvSpPr>
          <p:cNvPr id="2" name="Lodrät rubrik 1"/>
          <p:cNvSpPr>
            <a:spLocks noGrp="1"/>
          </p:cNvSpPr>
          <p:nvPr>
            <p:ph type="title" orient="vert"/>
          </p:nvPr>
        </p:nvSpPr>
        <p:spPr>
          <a:xfrm>
            <a:off x="6629400" y="274638"/>
            <a:ext cx="2057400" cy="5851525"/>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2843808" y="274638"/>
            <a:ext cx="3633192"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pic>
        <p:nvPicPr>
          <p:cNvPr id="8" name="Bildobjekt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37670" y="1458780"/>
            <a:ext cx="1831338" cy="731218"/>
          </a:xfrm>
          <a:prstGeom prst="rect">
            <a:avLst/>
          </a:prstGeom>
        </p:spPr>
      </p:pic>
    </p:spTree>
    <p:extLst>
      <p:ext uri="{BB962C8B-B14F-4D97-AF65-F5344CB8AC3E}">
        <p14:creationId xmlns:p14="http://schemas.microsoft.com/office/powerpoint/2010/main" val="1168312794"/>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399" y="2382"/>
            <a:ext cx="9169398" cy="6877048"/>
          </a:xfrm>
          <a:prstGeom prst="rect">
            <a:avLst/>
          </a:prstGeom>
        </p:spPr>
      </p:pic>
      <p:sp>
        <p:nvSpPr>
          <p:cNvPr id="2" name="Rubrik 1"/>
          <p:cNvSpPr>
            <a:spLocks noGrp="1"/>
          </p:cNvSpPr>
          <p:nvPr>
            <p:ph type="ctrTitle"/>
          </p:nvPr>
        </p:nvSpPr>
        <p:spPr>
          <a:xfrm>
            <a:off x="835200" y="1407600"/>
            <a:ext cx="7725600" cy="1382400"/>
          </a:xfrm>
        </p:spPr>
        <p:txBody>
          <a:bodyPr/>
          <a:lstStyle>
            <a:lvl1pPr algn="l">
              <a:defRPr>
                <a:solidFill>
                  <a:schemeClr val="bg1"/>
                </a:solidFill>
              </a:defRPr>
            </a:lvl1pPr>
          </a:lstStyle>
          <a:p>
            <a:r>
              <a:rPr lang="sv-SE" smtClean="0"/>
              <a:t>Klicka här för att ändra format</a:t>
            </a:r>
            <a:endParaRPr lang="sv-SE" dirty="0"/>
          </a:p>
        </p:txBody>
      </p:sp>
      <p:sp>
        <p:nvSpPr>
          <p:cNvPr id="3" name="Underrubrik 2"/>
          <p:cNvSpPr>
            <a:spLocks noGrp="1"/>
          </p:cNvSpPr>
          <p:nvPr>
            <p:ph type="subTitle" idx="1"/>
          </p:nvPr>
        </p:nvSpPr>
        <p:spPr>
          <a:xfrm>
            <a:off x="835200" y="2908800"/>
            <a:ext cx="7725600" cy="17526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dirty="0"/>
          </a:p>
        </p:txBody>
      </p:sp>
      <p:pic>
        <p:nvPicPr>
          <p:cNvPr id="8" name="Bildobjekt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660" y="5637158"/>
            <a:ext cx="1831340" cy="731218"/>
          </a:xfrm>
          <a:prstGeom prst="rect">
            <a:avLst/>
          </a:prstGeom>
        </p:spPr>
      </p:pic>
    </p:spTree>
    <p:extLst>
      <p:ext uri="{BB962C8B-B14F-4D97-AF65-F5344CB8AC3E}">
        <p14:creationId xmlns:p14="http://schemas.microsoft.com/office/powerpoint/2010/main" val="3639073307"/>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399" y="2382"/>
            <a:ext cx="9169397" cy="6877047"/>
          </a:xfrm>
          <a:prstGeom prst="rect">
            <a:avLst/>
          </a:prstGeom>
        </p:spPr>
      </p:pic>
      <p:sp>
        <p:nvSpPr>
          <p:cNvPr id="2" name="Rubrik 1"/>
          <p:cNvSpPr>
            <a:spLocks noGrp="1"/>
          </p:cNvSpPr>
          <p:nvPr>
            <p:ph type="title"/>
          </p:nvPr>
        </p:nvSpPr>
        <p:spPr>
          <a:xfrm>
            <a:off x="835200" y="1407600"/>
            <a:ext cx="7725600" cy="1382400"/>
          </a:xfrm>
        </p:spPr>
        <p:txBody>
          <a:bodyPr vert="horz" lIns="91440" tIns="45720" rIns="91440" bIns="45720" rtlCol="0" anchor="b">
            <a:normAutofit/>
          </a:bodyPr>
          <a:lstStyle>
            <a:lvl1pPr>
              <a:defRPr lang="sv-SE" dirty="0">
                <a:solidFill>
                  <a:schemeClr val="bg1"/>
                </a:solidFill>
              </a:defRPr>
            </a:lvl1pPr>
          </a:lstStyle>
          <a:p>
            <a:pPr lvl="0"/>
            <a:r>
              <a:rPr lang="sv-SE" smtClean="0"/>
              <a:t>Klicka här för att ändra format</a:t>
            </a:r>
            <a:endParaRPr lang="sv-SE" dirty="0"/>
          </a:p>
        </p:txBody>
      </p:sp>
      <p:sp>
        <p:nvSpPr>
          <p:cNvPr id="3" name="Platshållare för text 2"/>
          <p:cNvSpPr>
            <a:spLocks noGrp="1"/>
          </p:cNvSpPr>
          <p:nvPr>
            <p:ph type="body" idx="1"/>
          </p:nvPr>
        </p:nvSpPr>
        <p:spPr>
          <a:xfrm>
            <a:off x="835200" y="2908800"/>
            <a:ext cx="7725600" cy="1753200"/>
          </a:xfrm>
        </p:spPr>
        <p:txBody>
          <a:bodyPr vert="horz" lIns="91440" tIns="45720" rIns="91440" bIns="45720" rtlCol="0">
            <a:normAutofit/>
          </a:bodyPr>
          <a:lstStyle>
            <a:lvl1pPr>
              <a:defRPr lang="sv-SE" smtClean="0">
                <a:solidFill>
                  <a:schemeClr val="bg1"/>
                </a:solidFill>
              </a:defRPr>
            </a:lvl1pPr>
          </a:lstStyle>
          <a:p>
            <a:pPr lvl="0"/>
            <a:r>
              <a:rPr lang="sv-SE" smtClean="0"/>
              <a:t>Klicka här för att ändra format på bakgrundstexten</a:t>
            </a:r>
          </a:p>
        </p:txBody>
      </p:sp>
      <p:pic>
        <p:nvPicPr>
          <p:cNvPr id="9" name="Bildobjekt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660" y="5637158"/>
            <a:ext cx="1831340" cy="731218"/>
          </a:xfrm>
          <a:prstGeom prst="rect">
            <a:avLst/>
          </a:prstGeom>
        </p:spPr>
      </p:pic>
    </p:spTree>
    <p:extLst>
      <p:ext uri="{BB962C8B-B14F-4D97-AF65-F5344CB8AC3E}">
        <p14:creationId xmlns:p14="http://schemas.microsoft.com/office/powerpoint/2010/main" val="3387313303"/>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Avsnittsrubrik(Ingen logga)">
    <p:spTree>
      <p:nvGrpSpPr>
        <p:cNvPr id="1" name=""/>
        <p:cNvGrpSpPr/>
        <p:nvPr/>
      </p:nvGrpSpPr>
      <p:grpSpPr>
        <a:xfrm>
          <a:off x="0" y="0"/>
          <a:ext cx="0" cy="0"/>
          <a:chOff x="0" y="0"/>
          <a:chExt cx="0" cy="0"/>
        </a:xfrm>
      </p:grpSpPr>
      <p:pic>
        <p:nvPicPr>
          <p:cNvPr id="5" name="Bildobjekt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399" y="2382"/>
            <a:ext cx="9169397" cy="6877047"/>
          </a:xfrm>
          <a:prstGeom prst="rect">
            <a:avLst/>
          </a:prstGeom>
        </p:spPr>
      </p:pic>
      <p:sp>
        <p:nvSpPr>
          <p:cNvPr id="2" name="Rubrik 1"/>
          <p:cNvSpPr>
            <a:spLocks noGrp="1"/>
          </p:cNvSpPr>
          <p:nvPr>
            <p:ph type="title"/>
          </p:nvPr>
        </p:nvSpPr>
        <p:spPr>
          <a:xfrm>
            <a:off x="835200" y="1407600"/>
            <a:ext cx="7725600" cy="1382400"/>
          </a:xfrm>
        </p:spPr>
        <p:txBody>
          <a:bodyPr vert="horz" lIns="91440" tIns="45720" rIns="91440" bIns="45720" rtlCol="0" anchor="b">
            <a:normAutofit/>
          </a:bodyPr>
          <a:lstStyle>
            <a:lvl1pPr>
              <a:defRPr lang="sv-SE" dirty="0">
                <a:solidFill>
                  <a:schemeClr val="bg1"/>
                </a:solidFill>
              </a:defRPr>
            </a:lvl1pPr>
          </a:lstStyle>
          <a:p>
            <a:pPr lvl="0"/>
            <a:r>
              <a:rPr lang="sv-SE" smtClean="0"/>
              <a:t>Klicka här för att ändra format</a:t>
            </a:r>
            <a:endParaRPr lang="sv-SE" dirty="0"/>
          </a:p>
        </p:txBody>
      </p:sp>
      <p:sp>
        <p:nvSpPr>
          <p:cNvPr id="3" name="Platshållare för text 2"/>
          <p:cNvSpPr>
            <a:spLocks noGrp="1"/>
          </p:cNvSpPr>
          <p:nvPr>
            <p:ph type="body" idx="1"/>
          </p:nvPr>
        </p:nvSpPr>
        <p:spPr>
          <a:xfrm>
            <a:off x="835200" y="2908800"/>
            <a:ext cx="7725600" cy="1753200"/>
          </a:xfrm>
        </p:spPr>
        <p:txBody>
          <a:bodyPr vert="horz" lIns="91440" tIns="45720" rIns="91440" bIns="45720" rtlCol="0">
            <a:normAutofit/>
          </a:bodyPr>
          <a:lstStyle>
            <a:lvl1pPr>
              <a:defRPr lang="sv-SE" smtClean="0">
                <a:solidFill>
                  <a:schemeClr val="bg1"/>
                </a:solidFill>
              </a:defRPr>
            </a:lvl1pPr>
          </a:lstStyle>
          <a:p>
            <a:pPr lvl="0"/>
            <a:r>
              <a:rPr lang="sv-SE" smtClean="0"/>
              <a:t>Klicka här för att ändra format på bakgrundstexten</a:t>
            </a:r>
          </a:p>
        </p:txBody>
      </p:sp>
    </p:spTree>
    <p:extLst>
      <p:ext uri="{BB962C8B-B14F-4D97-AF65-F5344CB8AC3E}">
        <p14:creationId xmlns:p14="http://schemas.microsoft.com/office/powerpoint/2010/main" val="319904997"/>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77"/>
            <a:ext cx="9143999" cy="6857999"/>
          </a:xfrm>
          <a:prstGeom prst="rect">
            <a:avLst/>
          </a:prstGeom>
        </p:spPr>
      </p:pic>
      <p:sp>
        <p:nvSpPr>
          <p:cNvPr id="2" name="Rubrik 1"/>
          <p:cNvSpPr>
            <a:spLocks noGrp="1"/>
          </p:cNvSpPr>
          <p:nvPr>
            <p:ph type="title"/>
          </p:nvPr>
        </p:nvSpPr>
        <p:spPr/>
        <p:txBody>
          <a:bodyPr/>
          <a:lstStyle>
            <a:lvl1pPr>
              <a:defRPr>
                <a:solidFill>
                  <a:schemeClr val="tx1"/>
                </a:solidFill>
              </a:defRPr>
            </a:lvl1pPr>
          </a:lstStyle>
          <a:p>
            <a:r>
              <a:rPr lang="sv-SE" smtClean="0"/>
              <a:t>Klicka här för att ändra format</a:t>
            </a:r>
            <a:endParaRPr lang="sv-SE"/>
          </a:p>
        </p:txBody>
      </p:sp>
      <p:sp>
        <p:nvSpPr>
          <p:cNvPr id="3" name="Platshållare för innehåll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pic>
        <p:nvPicPr>
          <p:cNvPr id="11" name="Bildobjekt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661" y="5637158"/>
            <a:ext cx="1831338" cy="731218"/>
          </a:xfrm>
          <a:prstGeom prst="rect">
            <a:avLst/>
          </a:prstGeom>
        </p:spPr>
      </p:pic>
    </p:spTree>
    <p:extLst>
      <p:ext uri="{BB962C8B-B14F-4D97-AF65-F5344CB8AC3E}">
        <p14:creationId xmlns:p14="http://schemas.microsoft.com/office/powerpoint/2010/main" val="31695311"/>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Rubrik och innehåll(Ingen Logga)">
    <p:spTree>
      <p:nvGrpSpPr>
        <p:cNvPr id="1" name=""/>
        <p:cNvGrpSpPr/>
        <p:nvPr/>
      </p:nvGrpSpPr>
      <p:grpSpPr>
        <a:xfrm>
          <a:off x="0" y="0"/>
          <a:ext cx="0" cy="0"/>
          <a:chOff x="0" y="0"/>
          <a:chExt cx="0" cy="0"/>
        </a:xfrm>
      </p:grpSpPr>
      <p:pic>
        <p:nvPicPr>
          <p:cNvPr id="5" name="Bildobjekt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77"/>
            <a:ext cx="9143999" cy="6857999"/>
          </a:xfrm>
          <a:prstGeom prst="rect">
            <a:avLst/>
          </a:prstGeom>
        </p:spPr>
      </p:pic>
      <p:sp>
        <p:nvSpPr>
          <p:cNvPr id="2" name="Rubrik 1"/>
          <p:cNvSpPr>
            <a:spLocks noGrp="1"/>
          </p:cNvSpPr>
          <p:nvPr>
            <p:ph type="title"/>
          </p:nvPr>
        </p:nvSpPr>
        <p:spPr/>
        <p:txBody>
          <a:bodyPr/>
          <a:lstStyle>
            <a:lvl1pPr>
              <a:defRPr>
                <a:solidFill>
                  <a:schemeClr val="tx1"/>
                </a:solidFill>
              </a:defRPr>
            </a:lvl1pPr>
          </a:lstStyle>
          <a:p>
            <a:r>
              <a:rPr lang="sv-SE" smtClean="0"/>
              <a:t>Klicka här för att ändra format</a:t>
            </a:r>
            <a:endParaRPr lang="sv-SE"/>
          </a:p>
        </p:txBody>
      </p:sp>
      <p:sp>
        <p:nvSpPr>
          <p:cNvPr id="3" name="Platshållare för innehåll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extLst>
      <p:ext uri="{BB962C8B-B14F-4D97-AF65-F5344CB8AC3E}">
        <p14:creationId xmlns:p14="http://schemas.microsoft.com/office/powerpoint/2010/main" val="24747550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Rubrik och innehåll(1 rad)">
    <p:spTree>
      <p:nvGrpSpPr>
        <p:cNvPr id="1" name=""/>
        <p:cNvGrpSpPr/>
        <p:nvPr/>
      </p:nvGrpSpPr>
      <p:grpSpPr>
        <a:xfrm>
          <a:off x="0" y="0"/>
          <a:ext cx="0" cy="0"/>
          <a:chOff x="0" y="0"/>
          <a:chExt cx="0" cy="0"/>
        </a:xfrm>
      </p:grpSpPr>
      <p:pic>
        <p:nvPicPr>
          <p:cNvPr id="7" name="Bildobjekt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77"/>
            <a:ext cx="9143999" cy="6857999"/>
          </a:xfrm>
          <a:prstGeom prst="rect">
            <a:avLst/>
          </a:prstGeom>
        </p:spPr>
      </p:pic>
      <p:sp>
        <p:nvSpPr>
          <p:cNvPr id="2" name="Rubrik 1"/>
          <p:cNvSpPr>
            <a:spLocks noGrp="1"/>
          </p:cNvSpPr>
          <p:nvPr>
            <p:ph type="title"/>
          </p:nvPr>
        </p:nvSpPr>
        <p:spPr>
          <a:xfrm>
            <a:off x="835200" y="1288800"/>
            <a:ext cx="7725600" cy="860400"/>
          </a:xfrm>
        </p:spPr>
        <p:txBody>
          <a:bodyPr/>
          <a:lstStyle>
            <a:lvl1pPr>
              <a:defRPr>
                <a:solidFill>
                  <a:schemeClr val="tx1"/>
                </a:solidFill>
              </a:defRPr>
            </a:lvl1pPr>
          </a:lstStyle>
          <a:p>
            <a:r>
              <a:rPr lang="sv-SE" smtClean="0"/>
              <a:t>Klicka här för att ändra format</a:t>
            </a:r>
            <a:endParaRPr lang="sv-SE" dirty="0"/>
          </a:p>
        </p:txBody>
      </p:sp>
      <p:sp>
        <p:nvSpPr>
          <p:cNvPr id="3" name="Platshållare för innehåll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pic>
        <p:nvPicPr>
          <p:cNvPr id="11" name="Bildobjekt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661" y="5637158"/>
            <a:ext cx="1831338" cy="731218"/>
          </a:xfrm>
          <a:prstGeom prst="rect">
            <a:avLst/>
          </a:prstGeom>
        </p:spPr>
      </p:pic>
    </p:spTree>
    <p:extLst>
      <p:ext uri="{BB962C8B-B14F-4D97-AF65-F5344CB8AC3E}">
        <p14:creationId xmlns:p14="http://schemas.microsoft.com/office/powerpoint/2010/main" val="3954815304"/>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Rubrik och innehåll(1 rad)">
    <p:spTree>
      <p:nvGrpSpPr>
        <p:cNvPr id="1" name=""/>
        <p:cNvGrpSpPr/>
        <p:nvPr/>
      </p:nvGrpSpPr>
      <p:grpSpPr>
        <a:xfrm>
          <a:off x="0" y="0"/>
          <a:ext cx="0" cy="0"/>
          <a:chOff x="0" y="0"/>
          <a:chExt cx="0" cy="0"/>
        </a:xfrm>
      </p:grpSpPr>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77"/>
            <a:ext cx="9143999" cy="6857999"/>
          </a:xfrm>
          <a:prstGeom prst="rect">
            <a:avLst/>
          </a:prstGeom>
        </p:spPr>
      </p:pic>
      <p:sp>
        <p:nvSpPr>
          <p:cNvPr id="2" name="Rubrik 1"/>
          <p:cNvSpPr>
            <a:spLocks noGrp="1"/>
          </p:cNvSpPr>
          <p:nvPr>
            <p:ph type="title"/>
          </p:nvPr>
        </p:nvSpPr>
        <p:spPr>
          <a:xfrm>
            <a:off x="835200" y="1288800"/>
            <a:ext cx="7725600" cy="860400"/>
          </a:xfrm>
        </p:spPr>
        <p:txBody>
          <a:bodyPr/>
          <a:lstStyle>
            <a:lvl1pPr>
              <a:defRPr>
                <a:solidFill>
                  <a:schemeClr val="tx1"/>
                </a:solidFill>
              </a:defRPr>
            </a:lvl1pPr>
          </a:lstStyle>
          <a:p>
            <a:r>
              <a:rPr lang="sv-SE" smtClean="0"/>
              <a:t>Klicka här för att ändra format</a:t>
            </a:r>
            <a:endParaRPr lang="sv-SE" dirty="0"/>
          </a:p>
        </p:txBody>
      </p:sp>
      <p:sp>
        <p:nvSpPr>
          <p:cNvPr id="3" name="Platshållare för innehåll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pic>
        <p:nvPicPr>
          <p:cNvPr id="11" name="Bildobjekt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661" y="5637158"/>
            <a:ext cx="1831338" cy="731218"/>
          </a:xfrm>
          <a:prstGeom prst="rect">
            <a:avLst/>
          </a:prstGeom>
        </p:spPr>
      </p:pic>
    </p:spTree>
    <p:extLst>
      <p:ext uri="{BB962C8B-B14F-4D97-AF65-F5344CB8AC3E}">
        <p14:creationId xmlns:p14="http://schemas.microsoft.com/office/powerpoint/2010/main" val="1682688711"/>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1_Rubrik och innehåll(1 rad)">
    <p:spTree>
      <p:nvGrpSpPr>
        <p:cNvPr id="1" name=""/>
        <p:cNvGrpSpPr/>
        <p:nvPr/>
      </p:nvGrpSpPr>
      <p:grpSpPr>
        <a:xfrm>
          <a:off x="0" y="0"/>
          <a:ext cx="0" cy="0"/>
          <a:chOff x="0" y="0"/>
          <a:chExt cx="0" cy="0"/>
        </a:xfrm>
      </p:grpSpPr>
      <p:pic>
        <p:nvPicPr>
          <p:cNvPr id="7" name="Bildobjekt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77"/>
            <a:ext cx="9143999" cy="6857999"/>
          </a:xfrm>
          <a:prstGeom prst="rect">
            <a:avLst/>
          </a:prstGeom>
        </p:spPr>
      </p:pic>
      <p:sp>
        <p:nvSpPr>
          <p:cNvPr id="2" name="Rubrik 1"/>
          <p:cNvSpPr>
            <a:spLocks noGrp="1"/>
          </p:cNvSpPr>
          <p:nvPr>
            <p:ph type="title"/>
          </p:nvPr>
        </p:nvSpPr>
        <p:spPr>
          <a:xfrm>
            <a:off x="835200" y="716400"/>
            <a:ext cx="7725600" cy="860400"/>
          </a:xfrm>
        </p:spPr>
        <p:txBody>
          <a:bodyPr/>
          <a:lstStyle>
            <a:lvl1pPr>
              <a:defRPr>
                <a:solidFill>
                  <a:schemeClr val="tx1"/>
                </a:solidFill>
              </a:defRPr>
            </a:lvl1pPr>
          </a:lstStyle>
          <a:p>
            <a:r>
              <a:rPr lang="sv-SE" smtClean="0"/>
              <a:t>Klicka här för att ändra format</a:t>
            </a:r>
            <a:endParaRPr lang="sv-SE" dirty="0"/>
          </a:p>
        </p:txBody>
      </p:sp>
      <p:pic>
        <p:nvPicPr>
          <p:cNvPr id="11" name="Bildobjekt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661" y="5637158"/>
            <a:ext cx="1831338" cy="731218"/>
          </a:xfrm>
          <a:prstGeom prst="rect">
            <a:avLst/>
          </a:prstGeom>
        </p:spPr>
      </p:pic>
      <p:sp>
        <p:nvSpPr>
          <p:cNvPr id="6" name="Platshållare för bild 8"/>
          <p:cNvSpPr>
            <a:spLocks noGrp="1" noChangeAspect="1"/>
          </p:cNvSpPr>
          <p:nvPr>
            <p:ph type="pic" sz="quarter" idx="10"/>
          </p:nvPr>
        </p:nvSpPr>
        <p:spPr>
          <a:xfrm>
            <a:off x="965200" y="1626353"/>
            <a:ext cx="7200900" cy="3669547"/>
          </a:xfrm>
          <a:solidFill>
            <a:srgbClr val="1D2325"/>
          </a:solidFill>
        </p:spPr>
        <p:txBody>
          <a:bodyPr wrap="square" anchor="t" anchorCtr="1"/>
          <a:lstStyle>
            <a:lvl1pPr marL="0">
              <a:lnSpc>
                <a:spcPts val="2160"/>
              </a:lnSpc>
              <a:spcBef>
                <a:spcPts val="1680"/>
              </a:spcBef>
              <a:defRPr>
                <a:solidFill>
                  <a:srgbClr val="596D74"/>
                </a:solidFill>
              </a:defRPr>
            </a:lvl1pPr>
          </a:lstStyle>
          <a:p>
            <a:r>
              <a:rPr lang="sv-SE" smtClean="0"/>
              <a:t>Klicka på ikonen för att lägga till en bild</a:t>
            </a:r>
            <a:endParaRPr lang="sv-SE" dirty="0"/>
          </a:p>
        </p:txBody>
      </p:sp>
    </p:spTree>
    <p:extLst>
      <p:ext uri="{BB962C8B-B14F-4D97-AF65-F5344CB8AC3E}">
        <p14:creationId xmlns:p14="http://schemas.microsoft.com/office/powerpoint/2010/main" val="2592083272"/>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pic>
        <p:nvPicPr>
          <p:cNvPr id="7" name="Bildobjekt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77"/>
            <a:ext cx="9143999" cy="6857999"/>
          </a:xfrm>
          <a:prstGeom prst="rect">
            <a:avLst/>
          </a:prstGeom>
        </p:spPr>
      </p:pic>
      <p:sp>
        <p:nvSpPr>
          <p:cNvPr id="2" name="Rubrik 1"/>
          <p:cNvSpPr>
            <a:spLocks noGrp="1"/>
          </p:cNvSpPr>
          <p:nvPr>
            <p:ph type="title"/>
          </p:nvPr>
        </p:nvSpPr>
        <p:spPr>
          <a:xfrm>
            <a:off x="835200" y="716400"/>
            <a:ext cx="7725600" cy="860400"/>
          </a:xfrm>
        </p:spPr>
        <p:txBody>
          <a:bodyPr/>
          <a:lstStyle/>
          <a:p>
            <a:r>
              <a:rPr lang="sv-SE" smtClean="0"/>
              <a:t>Klicka här för att ändra format</a:t>
            </a:r>
            <a:endParaRPr lang="sv-SE" dirty="0"/>
          </a:p>
        </p:txBody>
      </p:sp>
      <p:sp>
        <p:nvSpPr>
          <p:cNvPr id="3" name="Platshållare för innehåll 2"/>
          <p:cNvSpPr>
            <a:spLocks noGrp="1"/>
          </p:cNvSpPr>
          <p:nvPr>
            <p:ph sz="half" idx="1"/>
          </p:nvPr>
        </p:nvSpPr>
        <p:spPr>
          <a:xfrm>
            <a:off x="835200" y="1700807"/>
            <a:ext cx="3600000" cy="367240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960800" y="1700807"/>
            <a:ext cx="3600000" cy="367240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pic>
        <p:nvPicPr>
          <p:cNvPr id="9" name="Bildobjekt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661" y="5637158"/>
            <a:ext cx="1831338" cy="731218"/>
          </a:xfrm>
          <a:prstGeom prst="rect">
            <a:avLst/>
          </a:prstGeom>
        </p:spPr>
      </p:pic>
    </p:spTree>
    <p:extLst>
      <p:ext uri="{BB962C8B-B14F-4D97-AF65-F5344CB8AC3E}">
        <p14:creationId xmlns:p14="http://schemas.microsoft.com/office/powerpoint/2010/main" val="2361783251"/>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pic>
        <p:nvPicPr>
          <p:cNvPr id="9" name="Bildobjekt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77"/>
            <a:ext cx="9143999" cy="6857999"/>
          </a:xfrm>
          <a:prstGeom prst="rect">
            <a:avLst/>
          </a:prstGeom>
        </p:spPr>
      </p:pic>
      <p:sp>
        <p:nvSpPr>
          <p:cNvPr id="2" name="Rubrik 1"/>
          <p:cNvSpPr>
            <a:spLocks noGrp="1"/>
          </p:cNvSpPr>
          <p:nvPr>
            <p:ph type="title"/>
          </p:nvPr>
        </p:nvSpPr>
        <p:spPr>
          <a:xfrm>
            <a:off x="835200" y="540000"/>
            <a:ext cx="7725600" cy="860400"/>
          </a:xfrm>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835200" y="1535113"/>
            <a:ext cx="36000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835200" y="2174875"/>
            <a:ext cx="3600000" cy="334235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960800" y="1535113"/>
            <a:ext cx="36000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960800" y="2174875"/>
            <a:ext cx="3600000" cy="334235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pic>
        <p:nvPicPr>
          <p:cNvPr id="11" name="Bildobjekt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661" y="5637158"/>
            <a:ext cx="1831338" cy="731218"/>
          </a:xfrm>
          <a:prstGeom prst="rect">
            <a:avLst/>
          </a:prstGeom>
        </p:spPr>
      </p:pic>
    </p:spTree>
    <p:extLst>
      <p:ext uri="{BB962C8B-B14F-4D97-AF65-F5344CB8AC3E}">
        <p14:creationId xmlns:p14="http://schemas.microsoft.com/office/powerpoint/2010/main" val="46760979"/>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pic>
        <p:nvPicPr>
          <p:cNvPr id="5" name="Bildobjekt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77"/>
            <a:ext cx="9143999" cy="6857999"/>
          </a:xfrm>
          <a:prstGeom prst="rect">
            <a:avLst/>
          </a:prstGeom>
        </p:spPr>
      </p:pic>
      <p:sp>
        <p:nvSpPr>
          <p:cNvPr id="2" name="Rubrik 1"/>
          <p:cNvSpPr>
            <a:spLocks noGrp="1"/>
          </p:cNvSpPr>
          <p:nvPr>
            <p:ph type="title"/>
          </p:nvPr>
        </p:nvSpPr>
        <p:spPr/>
        <p:txBody>
          <a:bodyPr/>
          <a:lstStyle/>
          <a:p>
            <a:r>
              <a:rPr lang="sv-SE" smtClean="0"/>
              <a:t>Klicka här för att ändra format</a:t>
            </a:r>
            <a:endParaRPr lang="sv-SE"/>
          </a:p>
        </p:txBody>
      </p:sp>
      <p:pic>
        <p:nvPicPr>
          <p:cNvPr id="7" name="Bildobjekt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661" y="5637158"/>
            <a:ext cx="1831338" cy="731218"/>
          </a:xfrm>
          <a:prstGeom prst="rect">
            <a:avLst/>
          </a:prstGeom>
        </p:spPr>
      </p:pic>
    </p:spTree>
    <p:extLst>
      <p:ext uri="{BB962C8B-B14F-4D97-AF65-F5344CB8AC3E}">
        <p14:creationId xmlns:p14="http://schemas.microsoft.com/office/powerpoint/2010/main" val="490497854"/>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pic>
        <p:nvPicPr>
          <p:cNvPr id="4" name="Bildobjekt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77"/>
            <a:ext cx="9143999" cy="6857999"/>
          </a:xfrm>
          <a:prstGeom prst="rect">
            <a:avLst/>
          </a:prstGeom>
        </p:spPr>
      </p:pic>
      <p:pic>
        <p:nvPicPr>
          <p:cNvPr id="6" name="Bildobjekt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661" y="5637158"/>
            <a:ext cx="1831338" cy="731218"/>
          </a:xfrm>
          <a:prstGeom prst="rect">
            <a:avLst/>
          </a:prstGeom>
        </p:spPr>
      </p:pic>
    </p:spTree>
    <p:extLst>
      <p:ext uri="{BB962C8B-B14F-4D97-AF65-F5344CB8AC3E}">
        <p14:creationId xmlns:p14="http://schemas.microsoft.com/office/powerpoint/2010/main" val="2586570789"/>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1_Tom">
    <p:spTree>
      <p:nvGrpSpPr>
        <p:cNvPr id="1" name=""/>
        <p:cNvGrpSpPr/>
        <p:nvPr/>
      </p:nvGrpSpPr>
      <p:grpSpPr>
        <a:xfrm>
          <a:off x="0" y="0"/>
          <a:ext cx="0" cy="0"/>
          <a:chOff x="0" y="0"/>
          <a:chExt cx="0" cy="0"/>
        </a:xfrm>
      </p:grpSpPr>
      <p:pic>
        <p:nvPicPr>
          <p:cNvPr id="6" name="Bildobjekt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2661" y="5637158"/>
            <a:ext cx="1831338" cy="731218"/>
          </a:xfrm>
          <a:prstGeom prst="rect">
            <a:avLst/>
          </a:prstGeom>
        </p:spPr>
      </p:pic>
    </p:spTree>
    <p:extLst>
      <p:ext uri="{BB962C8B-B14F-4D97-AF65-F5344CB8AC3E}">
        <p14:creationId xmlns:p14="http://schemas.microsoft.com/office/powerpoint/2010/main" val="1695600585"/>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2_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5600585"/>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1_SvartFoto">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5209457"/>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pic>
        <p:nvPicPr>
          <p:cNvPr id="7" name="Bildobjekt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77"/>
            <a:ext cx="9143999" cy="6857999"/>
          </a:xfrm>
          <a:prstGeom prst="rect">
            <a:avLst/>
          </a:prstGeom>
        </p:spPr>
      </p:pic>
      <p:sp>
        <p:nvSpPr>
          <p:cNvPr id="2" name="Rubrik 1"/>
          <p:cNvSpPr>
            <a:spLocks noGrp="1"/>
          </p:cNvSpPr>
          <p:nvPr>
            <p:ph type="title"/>
          </p:nvPr>
        </p:nvSpPr>
        <p:spPr>
          <a:xfrm>
            <a:off x="828000" y="273050"/>
            <a:ext cx="2628000"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1"/>
            <a:ext cx="4968000" cy="518318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828000" y="1435100"/>
            <a:ext cx="2628000" cy="403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pic>
        <p:nvPicPr>
          <p:cNvPr id="9" name="Bildobjekt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661" y="5637158"/>
            <a:ext cx="1831338" cy="731218"/>
          </a:xfrm>
          <a:prstGeom prst="rect">
            <a:avLst/>
          </a:prstGeom>
        </p:spPr>
      </p:pic>
    </p:spTree>
    <p:extLst>
      <p:ext uri="{BB962C8B-B14F-4D97-AF65-F5344CB8AC3E}">
        <p14:creationId xmlns:p14="http://schemas.microsoft.com/office/powerpoint/2010/main" val="148348494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Rubrik och innehåll(1 rad)">
    <p:spTree>
      <p:nvGrpSpPr>
        <p:cNvPr id="1" name=""/>
        <p:cNvGrpSpPr/>
        <p:nvPr/>
      </p:nvGrpSpPr>
      <p:grpSpPr>
        <a:xfrm>
          <a:off x="0" y="0"/>
          <a:ext cx="0" cy="0"/>
          <a:chOff x="0" y="0"/>
          <a:chExt cx="0" cy="0"/>
        </a:xfrm>
      </p:grpSpPr>
      <p:pic>
        <p:nvPicPr>
          <p:cNvPr id="8" name="Bildobjekt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77"/>
            <a:ext cx="9143999" cy="6857999"/>
          </a:xfrm>
          <a:prstGeom prst="rect">
            <a:avLst/>
          </a:prstGeom>
        </p:spPr>
      </p:pic>
      <p:sp>
        <p:nvSpPr>
          <p:cNvPr id="2" name="Rubrik 1"/>
          <p:cNvSpPr>
            <a:spLocks noGrp="1"/>
          </p:cNvSpPr>
          <p:nvPr>
            <p:ph type="title"/>
          </p:nvPr>
        </p:nvSpPr>
        <p:spPr>
          <a:xfrm>
            <a:off x="835200" y="716400"/>
            <a:ext cx="7725600" cy="860400"/>
          </a:xfrm>
        </p:spPr>
        <p:txBody>
          <a:bodyPr/>
          <a:lstStyle>
            <a:lvl1pPr>
              <a:defRPr>
                <a:solidFill>
                  <a:schemeClr val="tx1"/>
                </a:solidFill>
              </a:defRPr>
            </a:lvl1pPr>
          </a:lstStyle>
          <a:p>
            <a:r>
              <a:rPr lang="sv-SE" smtClean="0"/>
              <a:t>Klicka här för att ändra format</a:t>
            </a:r>
            <a:endParaRPr lang="sv-SE" dirty="0"/>
          </a:p>
        </p:txBody>
      </p:sp>
      <p:pic>
        <p:nvPicPr>
          <p:cNvPr id="11" name="Bildobjekt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661" y="5637158"/>
            <a:ext cx="1831338" cy="731218"/>
          </a:xfrm>
          <a:prstGeom prst="rect">
            <a:avLst/>
          </a:prstGeom>
        </p:spPr>
      </p:pic>
      <p:sp>
        <p:nvSpPr>
          <p:cNvPr id="6" name="Platshållare för bild 8"/>
          <p:cNvSpPr>
            <a:spLocks noGrp="1" noChangeAspect="1"/>
          </p:cNvSpPr>
          <p:nvPr>
            <p:ph type="pic" sz="quarter" idx="10"/>
          </p:nvPr>
        </p:nvSpPr>
        <p:spPr>
          <a:xfrm>
            <a:off x="965200" y="1626353"/>
            <a:ext cx="7200900" cy="3669547"/>
          </a:xfrm>
          <a:solidFill>
            <a:srgbClr val="1D2325"/>
          </a:solidFill>
        </p:spPr>
        <p:txBody>
          <a:bodyPr wrap="square" anchor="t" anchorCtr="1"/>
          <a:lstStyle>
            <a:lvl1pPr marL="0">
              <a:lnSpc>
                <a:spcPts val="2160"/>
              </a:lnSpc>
              <a:spcBef>
                <a:spcPts val="1680"/>
              </a:spcBef>
              <a:defRPr>
                <a:solidFill>
                  <a:srgbClr val="596D74"/>
                </a:solidFill>
              </a:defRPr>
            </a:lvl1pPr>
          </a:lstStyle>
          <a:p>
            <a:r>
              <a:rPr lang="sv-SE" smtClean="0"/>
              <a:t>Klicka på ikonen för att lägga till en bild</a:t>
            </a:r>
            <a:endParaRPr lang="sv-SE" dirty="0"/>
          </a:p>
        </p:txBody>
      </p:sp>
    </p:spTree>
    <p:extLst>
      <p:ext uri="{BB962C8B-B14F-4D97-AF65-F5344CB8AC3E}">
        <p14:creationId xmlns:p14="http://schemas.microsoft.com/office/powerpoint/2010/main" val="3675581088"/>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pic>
        <p:nvPicPr>
          <p:cNvPr id="7" name="Bildobjekt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77"/>
            <a:ext cx="9143999" cy="6857999"/>
          </a:xfrm>
          <a:prstGeom prst="rect">
            <a:avLst/>
          </a:prstGeom>
        </p:spPr>
      </p:pic>
      <p:sp>
        <p:nvSpPr>
          <p:cNvPr id="2" name="Rubrik 1"/>
          <p:cNvSpPr>
            <a:spLocks noGrp="1"/>
          </p:cNvSpPr>
          <p:nvPr>
            <p:ph type="title"/>
          </p:nvPr>
        </p:nvSpPr>
        <p:spPr>
          <a:xfrm>
            <a:off x="1792288" y="4050568"/>
            <a:ext cx="5486400" cy="566738"/>
          </a:xfrm>
        </p:spPr>
        <p:txBody>
          <a:bodyPr anchor="b"/>
          <a:lstStyle>
            <a:lvl1pPr algn="l">
              <a:defRPr sz="2000" b="1"/>
            </a:lvl1pPr>
          </a:lstStyle>
          <a:p>
            <a:r>
              <a:rPr lang="sv-SE" smtClean="0"/>
              <a:t>Klicka här för att ändra format</a:t>
            </a:r>
            <a:endParaRPr lang="sv-SE" dirty="0"/>
          </a:p>
        </p:txBody>
      </p:sp>
      <p:sp>
        <p:nvSpPr>
          <p:cNvPr id="3" name="Platshållare för bild 2"/>
          <p:cNvSpPr>
            <a:spLocks noGrp="1"/>
          </p:cNvSpPr>
          <p:nvPr>
            <p:ph type="pic" idx="1"/>
          </p:nvPr>
        </p:nvSpPr>
        <p:spPr>
          <a:xfrm>
            <a:off x="1792288" y="612775"/>
            <a:ext cx="5486400" cy="339228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Klicka på ikonen för att lägga till en bild</a:t>
            </a:r>
            <a:endParaRPr lang="sv-SE"/>
          </a:p>
        </p:txBody>
      </p:sp>
      <p:sp>
        <p:nvSpPr>
          <p:cNvPr id="4" name="Platshållare för text 3"/>
          <p:cNvSpPr>
            <a:spLocks noGrp="1"/>
          </p:cNvSpPr>
          <p:nvPr>
            <p:ph type="body" sz="half" idx="2"/>
          </p:nvPr>
        </p:nvSpPr>
        <p:spPr>
          <a:xfrm>
            <a:off x="1792288" y="4617306"/>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pic>
        <p:nvPicPr>
          <p:cNvPr id="9" name="Bildobjekt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661" y="5637158"/>
            <a:ext cx="1831338" cy="731218"/>
          </a:xfrm>
          <a:prstGeom prst="rect">
            <a:avLst/>
          </a:prstGeom>
        </p:spPr>
      </p:pic>
    </p:spTree>
    <p:extLst>
      <p:ext uri="{BB962C8B-B14F-4D97-AF65-F5344CB8AC3E}">
        <p14:creationId xmlns:p14="http://schemas.microsoft.com/office/powerpoint/2010/main" val="3032474184"/>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859883" y="857406"/>
            <a:ext cx="6859246" cy="5144434"/>
          </a:xfrm>
          <a:prstGeom prst="rect">
            <a:avLst/>
          </a:prstGeom>
        </p:spPr>
      </p:pic>
      <p:sp>
        <p:nvSpPr>
          <p:cNvPr id="2" name="Rubrik 1"/>
          <p:cNvSpPr>
            <a:spLocks noGrp="1"/>
          </p:cNvSpPr>
          <p:nvPr>
            <p:ph type="title"/>
          </p:nvPr>
        </p:nvSpPr>
        <p:spPr>
          <a:xfrm>
            <a:off x="1331640" y="745200"/>
            <a:ext cx="7229160" cy="1382400"/>
          </a:xfrm>
        </p:spPr>
        <p:txBody>
          <a:bodyPr/>
          <a:lstStyle/>
          <a:p>
            <a:r>
              <a:rPr lang="sv-SE" smtClean="0"/>
              <a:t>Klicka här för att ändra format</a:t>
            </a:r>
            <a:endParaRPr lang="sv-SE" dirty="0"/>
          </a:p>
        </p:txBody>
      </p:sp>
      <p:sp>
        <p:nvSpPr>
          <p:cNvPr id="3" name="Platshållare för lodrät text 2"/>
          <p:cNvSpPr>
            <a:spLocks noGrp="1"/>
          </p:cNvSpPr>
          <p:nvPr>
            <p:ph type="body" orient="vert" idx="1"/>
          </p:nvPr>
        </p:nvSpPr>
        <p:spPr>
          <a:xfrm>
            <a:off x="1331640" y="2142000"/>
            <a:ext cx="7229160" cy="4525963"/>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pic>
        <p:nvPicPr>
          <p:cNvPr id="8" name="Bildobjekt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37670" y="1458780"/>
            <a:ext cx="1831338" cy="731218"/>
          </a:xfrm>
          <a:prstGeom prst="rect">
            <a:avLst/>
          </a:prstGeom>
        </p:spPr>
      </p:pic>
    </p:spTree>
    <p:extLst>
      <p:ext uri="{BB962C8B-B14F-4D97-AF65-F5344CB8AC3E}">
        <p14:creationId xmlns:p14="http://schemas.microsoft.com/office/powerpoint/2010/main" val="2155595577"/>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859883" y="857406"/>
            <a:ext cx="6859246" cy="5144434"/>
          </a:xfrm>
          <a:prstGeom prst="rect">
            <a:avLst/>
          </a:prstGeom>
        </p:spPr>
      </p:pic>
      <p:sp>
        <p:nvSpPr>
          <p:cNvPr id="2" name="Lodrät rubrik 1"/>
          <p:cNvSpPr>
            <a:spLocks noGrp="1"/>
          </p:cNvSpPr>
          <p:nvPr>
            <p:ph type="title" orient="vert"/>
          </p:nvPr>
        </p:nvSpPr>
        <p:spPr>
          <a:xfrm>
            <a:off x="6629400" y="274638"/>
            <a:ext cx="2057400" cy="5851525"/>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2843808" y="274638"/>
            <a:ext cx="3633192"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pic>
        <p:nvPicPr>
          <p:cNvPr id="8" name="Bildobjekt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37670" y="1458780"/>
            <a:ext cx="1831338" cy="731218"/>
          </a:xfrm>
          <a:prstGeom prst="rect">
            <a:avLst/>
          </a:prstGeom>
        </p:spPr>
      </p:pic>
    </p:spTree>
    <p:extLst>
      <p:ext uri="{BB962C8B-B14F-4D97-AF65-F5344CB8AC3E}">
        <p14:creationId xmlns:p14="http://schemas.microsoft.com/office/powerpoint/2010/main" val="1602867805"/>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pic>
        <p:nvPicPr>
          <p:cNvPr id="7" name="Bildobjekt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399" y="2382"/>
            <a:ext cx="9169397" cy="6877047"/>
          </a:xfrm>
          <a:prstGeom prst="rect">
            <a:avLst/>
          </a:prstGeom>
        </p:spPr>
      </p:pic>
      <p:sp>
        <p:nvSpPr>
          <p:cNvPr id="2" name="Rubrik 1"/>
          <p:cNvSpPr>
            <a:spLocks noGrp="1"/>
          </p:cNvSpPr>
          <p:nvPr>
            <p:ph type="ctrTitle"/>
          </p:nvPr>
        </p:nvSpPr>
        <p:spPr>
          <a:xfrm>
            <a:off x="835200" y="1407600"/>
            <a:ext cx="7725600" cy="1382400"/>
          </a:xfrm>
        </p:spPr>
        <p:txBody>
          <a:bodyPr/>
          <a:lstStyle>
            <a:lvl1pPr algn="l">
              <a:defRPr>
                <a:solidFill>
                  <a:schemeClr val="bg1"/>
                </a:solidFill>
              </a:defRPr>
            </a:lvl1pPr>
          </a:lstStyle>
          <a:p>
            <a:r>
              <a:rPr lang="sv-SE" smtClean="0"/>
              <a:t>Klicka här för att ändra format</a:t>
            </a:r>
            <a:endParaRPr lang="sv-SE" dirty="0"/>
          </a:p>
        </p:txBody>
      </p:sp>
      <p:sp>
        <p:nvSpPr>
          <p:cNvPr id="3" name="Underrubrik 2"/>
          <p:cNvSpPr>
            <a:spLocks noGrp="1"/>
          </p:cNvSpPr>
          <p:nvPr>
            <p:ph type="subTitle" idx="1"/>
          </p:nvPr>
        </p:nvSpPr>
        <p:spPr>
          <a:xfrm>
            <a:off x="835200" y="2908800"/>
            <a:ext cx="7725600" cy="17526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dirty="0"/>
          </a:p>
        </p:txBody>
      </p:sp>
      <p:pic>
        <p:nvPicPr>
          <p:cNvPr id="8" name="Bildobjekt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660" y="5637158"/>
            <a:ext cx="1831340" cy="731218"/>
          </a:xfrm>
          <a:prstGeom prst="rect">
            <a:avLst/>
          </a:prstGeom>
        </p:spPr>
      </p:pic>
    </p:spTree>
    <p:extLst>
      <p:ext uri="{BB962C8B-B14F-4D97-AF65-F5344CB8AC3E}">
        <p14:creationId xmlns:p14="http://schemas.microsoft.com/office/powerpoint/2010/main" val="1167813744"/>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pic>
        <p:nvPicPr>
          <p:cNvPr id="7" name="Bildobjekt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399" y="2382"/>
            <a:ext cx="9169397" cy="6877047"/>
          </a:xfrm>
          <a:prstGeom prst="rect">
            <a:avLst/>
          </a:prstGeom>
        </p:spPr>
      </p:pic>
      <p:sp>
        <p:nvSpPr>
          <p:cNvPr id="2" name="Rubrik 1"/>
          <p:cNvSpPr>
            <a:spLocks noGrp="1"/>
          </p:cNvSpPr>
          <p:nvPr>
            <p:ph type="title"/>
          </p:nvPr>
        </p:nvSpPr>
        <p:spPr>
          <a:xfrm>
            <a:off x="835200" y="1407600"/>
            <a:ext cx="7725600" cy="1382400"/>
          </a:xfrm>
        </p:spPr>
        <p:txBody>
          <a:bodyPr anchor="b"/>
          <a:lstStyle>
            <a:lvl1pPr algn="l">
              <a:defRPr sz="4000" b="1" cap="all">
                <a:solidFill>
                  <a:schemeClr val="bg1"/>
                </a:solidFill>
              </a:defRPr>
            </a:lvl1pPr>
          </a:lstStyle>
          <a:p>
            <a:r>
              <a:rPr lang="sv-SE" smtClean="0"/>
              <a:t>Klicka här för att ändra format</a:t>
            </a:r>
            <a:endParaRPr lang="sv-SE" dirty="0"/>
          </a:p>
        </p:txBody>
      </p:sp>
      <p:sp>
        <p:nvSpPr>
          <p:cNvPr id="3" name="Platshållare för text 2"/>
          <p:cNvSpPr>
            <a:spLocks noGrp="1"/>
          </p:cNvSpPr>
          <p:nvPr>
            <p:ph type="body" idx="1"/>
          </p:nvPr>
        </p:nvSpPr>
        <p:spPr>
          <a:xfrm>
            <a:off x="835200" y="2908800"/>
            <a:ext cx="7725600" cy="1753200"/>
          </a:xfrm>
        </p:spPr>
        <p:txBody>
          <a:bodyPr anchor="t"/>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pic>
        <p:nvPicPr>
          <p:cNvPr id="9" name="Bildobjekt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660" y="5637158"/>
            <a:ext cx="1831340" cy="731218"/>
          </a:xfrm>
          <a:prstGeom prst="rect">
            <a:avLst/>
          </a:prstGeom>
        </p:spPr>
      </p:pic>
    </p:spTree>
    <p:extLst>
      <p:ext uri="{BB962C8B-B14F-4D97-AF65-F5344CB8AC3E}">
        <p14:creationId xmlns:p14="http://schemas.microsoft.com/office/powerpoint/2010/main" val="2887017929"/>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Avsnittsrubrik(Ingen logga)">
    <p:spTree>
      <p:nvGrpSpPr>
        <p:cNvPr id="1" name=""/>
        <p:cNvGrpSpPr/>
        <p:nvPr/>
      </p:nvGrpSpPr>
      <p:grpSpPr>
        <a:xfrm>
          <a:off x="0" y="0"/>
          <a:ext cx="0" cy="0"/>
          <a:chOff x="0" y="0"/>
          <a:chExt cx="0" cy="0"/>
        </a:xfrm>
      </p:grpSpPr>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399" y="2382"/>
            <a:ext cx="9169397" cy="6877047"/>
          </a:xfrm>
          <a:prstGeom prst="rect">
            <a:avLst/>
          </a:prstGeom>
        </p:spPr>
      </p:pic>
      <p:sp>
        <p:nvSpPr>
          <p:cNvPr id="2" name="Rubrik 1"/>
          <p:cNvSpPr>
            <a:spLocks noGrp="1"/>
          </p:cNvSpPr>
          <p:nvPr>
            <p:ph type="title"/>
          </p:nvPr>
        </p:nvSpPr>
        <p:spPr>
          <a:xfrm>
            <a:off x="835200" y="1407600"/>
            <a:ext cx="7725600" cy="1382400"/>
          </a:xfrm>
        </p:spPr>
        <p:txBody>
          <a:bodyPr anchor="b"/>
          <a:lstStyle>
            <a:lvl1pPr algn="l">
              <a:defRPr sz="4000" b="1" cap="all">
                <a:solidFill>
                  <a:schemeClr val="bg1"/>
                </a:solidFill>
              </a:defRPr>
            </a:lvl1pPr>
          </a:lstStyle>
          <a:p>
            <a:r>
              <a:rPr lang="sv-SE" smtClean="0"/>
              <a:t>Klicka här för att ändra format</a:t>
            </a:r>
            <a:endParaRPr lang="sv-SE" dirty="0"/>
          </a:p>
        </p:txBody>
      </p:sp>
      <p:sp>
        <p:nvSpPr>
          <p:cNvPr id="3" name="Platshållare för text 2"/>
          <p:cNvSpPr>
            <a:spLocks noGrp="1"/>
          </p:cNvSpPr>
          <p:nvPr>
            <p:ph type="body" idx="1"/>
          </p:nvPr>
        </p:nvSpPr>
        <p:spPr>
          <a:xfrm>
            <a:off x="835200" y="2908800"/>
            <a:ext cx="7725600" cy="1753200"/>
          </a:xfrm>
        </p:spPr>
        <p:txBody>
          <a:bodyPr anchor="t"/>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Tree>
    <p:extLst>
      <p:ext uri="{BB962C8B-B14F-4D97-AF65-F5344CB8AC3E}">
        <p14:creationId xmlns:p14="http://schemas.microsoft.com/office/powerpoint/2010/main" val="1261031010"/>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pic>
        <p:nvPicPr>
          <p:cNvPr id="7" name="Bildobjekt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77"/>
            <a:ext cx="9143999" cy="6857999"/>
          </a:xfrm>
          <a:prstGeom prst="rect">
            <a:avLst/>
          </a:prstGeom>
        </p:spPr>
      </p:pic>
      <p:sp>
        <p:nvSpPr>
          <p:cNvPr id="2" name="Rubrik 1"/>
          <p:cNvSpPr>
            <a:spLocks noGrp="1"/>
          </p:cNvSpPr>
          <p:nvPr>
            <p:ph type="title"/>
          </p:nvPr>
        </p:nvSpPr>
        <p:spPr/>
        <p:txBody>
          <a:bodyPr/>
          <a:lstStyle>
            <a:lvl1pPr>
              <a:defRPr>
                <a:solidFill>
                  <a:schemeClr val="tx1"/>
                </a:solidFill>
              </a:defRPr>
            </a:lvl1pPr>
          </a:lstStyle>
          <a:p>
            <a:r>
              <a:rPr lang="sv-SE" smtClean="0"/>
              <a:t>Klicka här för att ändra format</a:t>
            </a:r>
            <a:endParaRPr lang="sv-SE" dirty="0"/>
          </a:p>
        </p:txBody>
      </p:sp>
      <p:sp>
        <p:nvSpPr>
          <p:cNvPr id="3" name="Platshållare för innehåll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pic>
        <p:nvPicPr>
          <p:cNvPr id="11" name="Bildobjekt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661" y="5637158"/>
            <a:ext cx="1831338" cy="731218"/>
          </a:xfrm>
          <a:prstGeom prst="rect">
            <a:avLst/>
          </a:prstGeom>
        </p:spPr>
      </p:pic>
    </p:spTree>
    <p:extLst>
      <p:ext uri="{BB962C8B-B14F-4D97-AF65-F5344CB8AC3E}">
        <p14:creationId xmlns:p14="http://schemas.microsoft.com/office/powerpoint/2010/main" val="2010248445"/>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Rubrik och innehåll(Ingen Logga)">
    <p:spTree>
      <p:nvGrpSpPr>
        <p:cNvPr id="1" name=""/>
        <p:cNvGrpSpPr/>
        <p:nvPr/>
      </p:nvGrpSpPr>
      <p:grpSpPr>
        <a:xfrm>
          <a:off x="0" y="0"/>
          <a:ext cx="0" cy="0"/>
          <a:chOff x="0" y="0"/>
          <a:chExt cx="0" cy="0"/>
        </a:xfrm>
      </p:grpSpPr>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77"/>
            <a:ext cx="9143999" cy="6857999"/>
          </a:xfrm>
          <a:prstGeom prst="rect">
            <a:avLst/>
          </a:prstGeom>
        </p:spPr>
      </p:pic>
      <p:sp>
        <p:nvSpPr>
          <p:cNvPr id="2" name="Rubrik 1"/>
          <p:cNvSpPr>
            <a:spLocks noGrp="1"/>
          </p:cNvSpPr>
          <p:nvPr>
            <p:ph type="title"/>
          </p:nvPr>
        </p:nvSpPr>
        <p:spPr/>
        <p:txBody>
          <a:bodyPr/>
          <a:lstStyle>
            <a:lvl1pPr>
              <a:defRPr>
                <a:solidFill>
                  <a:schemeClr val="tx1"/>
                </a:solidFill>
              </a:defRPr>
            </a:lvl1pPr>
          </a:lstStyle>
          <a:p>
            <a:r>
              <a:rPr lang="sv-SE" smtClean="0"/>
              <a:t>Klicka här för att ändra format</a:t>
            </a:r>
            <a:endParaRPr lang="sv-SE"/>
          </a:p>
        </p:txBody>
      </p:sp>
      <p:sp>
        <p:nvSpPr>
          <p:cNvPr id="3" name="Platshållare för innehåll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extLst>
      <p:ext uri="{BB962C8B-B14F-4D97-AF65-F5344CB8AC3E}">
        <p14:creationId xmlns:p14="http://schemas.microsoft.com/office/powerpoint/2010/main" val="56216453"/>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Rubrik och innehåll(1 rad)">
    <p:spTree>
      <p:nvGrpSpPr>
        <p:cNvPr id="1" name=""/>
        <p:cNvGrpSpPr/>
        <p:nvPr/>
      </p:nvGrpSpPr>
      <p:grpSpPr>
        <a:xfrm>
          <a:off x="0" y="0"/>
          <a:ext cx="0" cy="0"/>
          <a:chOff x="0" y="0"/>
          <a:chExt cx="0" cy="0"/>
        </a:xfrm>
      </p:grpSpPr>
      <p:pic>
        <p:nvPicPr>
          <p:cNvPr id="7" name="Bildobjekt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77"/>
            <a:ext cx="9143999" cy="6857999"/>
          </a:xfrm>
          <a:prstGeom prst="rect">
            <a:avLst/>
          </a:prstGeom>
        </p:spPr>
      </p:pic>
      <p:sp>
        <p:nvSpPr>
          <p:cNvPr id="2" name="Rubrik 1"/>
          <p:cNvSpPr>
            <a:spLocks noGrp="1"/>
          </p:cNvSpPr>
          <p:nvPr>
            <p:ph type="title"/>
          </p:nvPr>
        </p:nvSpPr>
        <p:spPr>
          <a:xfrm>
            <a:off x="835200" y="1288800"/>
            <a:ext cx="7725600" cy="860400"/>
          </a:xfrm>
        </p:spPr>
        <p:txBody>
          <a:bodyPr/>
          <a:lstStyle>
            <a:lvl1pPr>
              <a:defRPr>
                <a:solidFill>
                  <a:schemeClr val="tx1"/>
                </a:solidFill>
              </a:defRPr>
            </a:lvl1pPr>
          </a:lstStyle>
          <a:p>
            <a:r>
              <a:rPr lang="sv-SE" smtClean="0"/>
              <a:t>Klicka här för att ändra format</a:t>
            </a:r>
            <a:endParaRPr lang="sv-SE" dirty="0"/>
          </a:p>
        </p:txBody>
      </p:sp>
      <p:sp>
        <p:nvSpPr>
          <p:cNvPr id="3" name="Platshållare för innehåll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pic>
        <p:nvPicPr>
          <p:cNvPr id="11" name="Bildobjekt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661" y="5637158"/>
            <a:ext cx="1831338" cy="731218"/>
          </a:xfrm>
          <a:prstGeom prst="rect">
            <a:avLst/>
          </a:prstGeom>
        </p:spPr>
      </p:pic>
    </p:spTree>
    <p:extLst>
      <p:ext uri="{BB962C8B-B14F-4D97-AF65-F5344CB8AC3E}">
        <p14:creationId xmlns:p14="http://schemas.microsoft.com/office/powerpoint/2010/main" val="4216359931"/>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1_Rubrik och innehåll(1 rad)">
    <p:spTree>
      <p:nvGrpSpPr>
        <p:cNvPr id="1" name=""/>
        <p:cNvGrpSpPr/>
        <p:nvPr/>
      </p:nvGrpSpPr>
      <p:grpSpPr>
        <a:xfrm>
          <a:off x="0" y="0"/>
          <a:ext cx="0" cy="0"/>
          <a:chOff x="0" y="0"/>
          <a:chExt cx="0" cy="0"/>
        </a:xfrm>
      </p:grpSpPr>
      <p:pic>
        <p:nvPicPr>
          <p:cNvPr id="8" name="Bildobjekt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77"/>
            <a:ext cx="9143999" cy="6857999"/>
          </a:xfrm>
          <a:prstGeom prst="rect">
            <a:avLst/>
          </a:prstGeom>
        </p:spPr>
      </p:pic>
      <p:sp>
        <p:nvSpPr>
          <p:cNvPr id="2" name="Rubrik 1"/>
          <p:cNvSpPr>
            <a:spLocks noGrp="1"/>
          </p:cNvSpPr>
          <p:nvPr>
            <p:ph type="title"/>
          </p:nvPr>
        </p:nvSpPr>
        <p:spPr>
          <a:xfrm>
            <a:off x="835200" y="716400"/>
            <a:ext cx="7725600" cy="860400"/>
          </a:xfrm>
        </p:spPr>
        <p:txBody>
          <a:bodyPr/>
          <a:lstStyle>
            <a:lvl1pPr>
              <a:defRPr>
                <a:solidFill>
                  <a:schemeClr val="tx1"/>
                </a:solidFill>
              </a:defRPr>
            </a:lvl1pPr>
          </a:lstStyle>
          <a:p>
            <a:r>
              <a:rPr lang="sv-SE" smtClean="0"/>
              <a:t>Klicka här för att ändra format</a:t>
            </a:r>
            <a:endParaRPr lang="sv-SE" dirty="0"/>
          </a:p>
        </p:txBody>
      </p:sp>
      <p:pic>
        <p:nvPicPr>
          <p:cNvPr id="11" name="Bildobjekt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661" y="5637158"/>
            <a:ext cx="1831338" cy="731218"/>
          </a:xfrm>
          <a:prstGeom prst="rect">
            <a:avLst/>
          </a:prstGeom>
        </p:spPr>
      </p:pic>
      <p:sp>
        <p:nvSpPr>
          <p:cNvPr id="6" name="Platshållare för bild 8"/>
          <p:cNvSpPr>
            <a:spLocks noGrp="1" noChangeAspect="1"/>
          </p:cNvSpPr>
          <p:nvPr>
            <p:ph type="pic" sz="quarter" idx="10"/>
          </p:nvPr>
        </p:nvSpPr>
        <p:spPr>
          <a:xfrm>
            <a:off x="965200" y="1626353"/>
            <a:ext cx="7200900" cy="3669547"/>
          </a:xfrm>
          <a:solidFill>
            <a:srgbClr val="1D2325"/>
          </a:solidFill>
        </p:spPr>
        <p:txBody>
          <a:bodyPr wrap="square" anchor="t" anchorCtr="1"/>
          <a:lstStyle>
            <a:lvl1pPr marL="0">
              <a:lnSpc>
                <a:spcPts val="2160"/>
              </a:lnSpc>
              <a:spcBef>
                <a:spcPts val="1680"/>
              </a:spcBef>
              <a:defRPr>
                <a:solidFill>
                  <a:srgbClr val="596D74"/>
                </a:solidFill>
              </a:defRPr>
            </a:lvl1pPr>
          </a:lstStyle>
          <a:p>
            <a:r>
              <a:rPr lang="sv-SE" smtClean="0"/>
              <a:t>Klicka på ikonen för att lägga till en bild</a:t>
            </a:r>
            <a:endParaRPr lang="sv-SE" dirty="0"/>
          </a:p>
        </p:txBody>
      </p:sp>
    </p:spTree>
    <p:extLst>
      <p:ext uri="{BB962C8B-B14F-4D97-AF65-F5344CB8AC3E}">
        <p14:creationId xmlns:p14="http://schemas.microsoft.com/office/powerpoint/2010/main" val="314059699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pic>
        <p:nvPicPr>
          <p:cNvPr id="8" name="Bildobjekt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77"/>
            <a:ext cx="9143999" cy="6857999"/>
          </a:xfrm>
          <a:prstGeom prst="rect">
            <a:avLst/>
          </a:prstGeom>
        </p:spPr>
      </p:pic>
      <p:sp>
        <p:nvSpPr>
          <p:cNvPr id="2" name="Rubrik 1"/>
          <p:cNvSpPr>
            <a:spLocks noGrp="1"/>
          </p:cNvSpPr>
          <p:nvPr>
            <p:ph type="title"/>
          </p:nvPr>
        </p:nvSpPr>
        <p:spPr>
          <a:xfrm>
            <a:off x="835200" y="716400"/>
            <a:ext cx="7725600" cy="860400"/>
          </a:xfrm>
        </p:spPr>
        <p:txBody>
          <a:bodyPr/>
          <a:lstStyle/>
          <a:p>
            <a:r>
              <a:rPr lang="sv-SE" smtClean="0"/>
              <a:t>Klicka här för att ändra format</a:t>
            </a:r>
            <a:endParaRPr lang="sv-SE" dirty="0"/>
          </a:p>
        </p:txBody>
      </p:sp>
      <p:sp>
        <p:nvSpPr>
          <p:cNvPr id="3" name="Platshållare för innehåll 2"/>
          <p:cNvSpPr>
            <a:spLocks noGrp="1"/>
          </p:cNvSpPr>
          <p:nvPr>
            <p:ph sz="half" idx="1"/>
          </p:nvPr>
        </p:nvSpPr>
        <p:spPr>
          <a:xfrm>
            <a:off x="835200" y="1700807"/>
            <a:ext cx="3600000" cy="367240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960800" y="1700807"/>
            <a:ext cx="3600000" cy="367240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pic>
        <p:nvPicPr>
          <p:cNvPr id="9" name="Bildobjekt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661" y="5637158"/>
            <a:ext cx="1831338" cy="731218"/>
          </a:xfrm>
          <a:prstGeom prst="rect">
            <a:avLst/>
          </a:prstGeom>
        </p:spPr>
      </p:pic>
    </p:spTree>
    <p:extLst>
      <p:ext uri="{BB962C8B-B14F-4D97-AF65-F5344CB8AC3E}">
        <p14:creationId xmlns:p14="http://schemas.microsoft.com/office/powerpoint/2010/main" val="800063036"/>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pic>
        <p:nvPicPr>
          <p:cNvPr id="8" name="Bildobjekt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77"/>
            <a:ext cx="9143999" cy="6857999"/>
          </a:xfrm>
          <a:prstGeom prst="rect">
            <a:avLst/>
          </a:prstGeom>
        </p:spPr>
      </p:pic>
      <p:sp>
        <p:nvSpPr>
          <p:cNvPr id="2" name="Rubrik 1"/>
          <p:cNvSpPr>
            <a:spLocks noGrp="1"/>
          </p:cNvSpPr>
          <p:nvPr>
            <p:ph type="title"/>
          </p:nvPr>
        </p:nvSpPr>
        <p:spPr>
          <a:xfrm>
            <a:off x="835200" y="716400"/>
            <a:ext cx="7725600" cy="860400"/>
          </a:xfrm>
        </p:spPr>
        <p:txBody>
          <a:bodyPr/>
          <a:lstStyle/>
          <a:p>
            <a:r>
              <a:rPr lang="sv-SE" smtClean="0"/>
              <a:t>Klicka här för att ändra format</a:t>
            </a:r>
            <a:endParaRPr lang="sv-SE" dirty="0"/>
          </a:p>
        </p:txBody>
      </p:sp>
      <p:sp>
        <p:nvSpPr>
          <p:cNvPr id="3" name="Platshållare för innehåll 2"/>
          <p:cNvSpPr>
            <a:spLocks noGrp="1"/>
          </p:cNvSpPr>
          <p:nvPr>
            <p:ph sz="half" idx="1"/>
          </p:nvPr>
        </p:nvSpPr>
        <p:spPr>
          <a:xfrm>
            <a:off x="835200" y="1700807"/>
            <a:ext cx="3600000" cy="367240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960800" y="1700807"/>
            <a:ext cx="3600000" cy="367240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pic>
        <p:nvPicPr>
          <p:cNvPr id="9" name="Bildobjekt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661" y="5637158"/>
            <a:ext cx="1831338" cy="731218"/>
          </a:xfrm>
          <a:prstGeom prst="rect">
            <a:avLst/>
          </a:prstGeom>
        </p:spPr>
      </p:pic>
    </p:spTree>
    <p:extLst>
      <p:ext uri="{BB962C8B-B14F-4D97-AF65-F5344CB8AC3E}">
        <p14:creationId xmlns:p14="http://schemas.microsoft.com/office/powerpoint/2010/main" val="2569514313"/>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pic>
        <p:nvPicPr>
          <p:cNvPr id="10" name="Bildobjekt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77"/>
            <a:ext cx="9143999" cy="6857999"/>
          </a:xfrm>
          <a:prstGeom prst="rect">
            <a:avLst/>
          </a:prstGeom>
        </p:spPr>
      </p:pic>
      <p:sp>
        <p:nvSpPr>
          <p:cNvPr id="2" name="Rubrik 1"/>
          <p:cNvSpPr>
            <a:spLocks noGrp="1"/>
          </p:cNvSpPr>
          <p:nvPr>
            <p:ph type="title"/>
          </p:nvPr>
        </p:nvSpPr>
        <p:spPr>
          <a:xfrm>
            <a:off x="835200" y="540000"/>
            <a:ext cx="7725600" cy="860400"/>
          </a:xfrm>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835200" y="1535113"/>
            <a:ext cx="36000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835200" y="2174875"/>
            <a:ext cx="3600000" cy="334235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960800" y="1535113"/>
            <a:ext cx="36000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960800" y="2174875"/>
            <a:ext cx="3600000" cy="334235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pic>
        <p:nvPicPr>
          <p:cNvPr id="11" name="Bildobjekt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661" y="5637158"/>
            <a:ext cx="1831338" cy="731218"/>
          </a:xfrm>
          <a:prstGeom prst="rect">
            <a:avLst/>
          </a:prstGeom>
        </p:spPr>
      </p:pic>
    </p:spTree>
    <p:extLst>
      <p:ext uri="{BB962C8B-B14F-4D97-AF65-F5344CB8AC3E}">
        <p14:creationId xmlns:p14="http://schemas.microsoft.com/office/powerpoint/2010/main" val="1284214482"/>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77"/>
            <a:ext cx="9143999" cy="6857999"/>
          </a:xfrm>
          <a:prstGeom prst="rect">
            <a:avLst/>
          </a:prstGeom>
        </p:spPr>
      </p:pic>
      <p:sp>
        <p:nvSpPr>
          <p:cNvPr id="2" name="Rubrik 1"/>
          <p:cNvSpPr>
            <a:spLocks noGrp="1"/>
          </p:cNvSpPr>
          <p:nvPr>
            <p:ph type="title"/>
          </p:nvPr>
        </p:nvSpPr>
        <p:spPr/>
        <p:txBody>
          <a:bodyPr/>
          <a:lstStyle/>
          <a:p>
            <a:r>
              <a:rPr lang="sv-SE" smtClean="0"/>
              <a:t>Klicka här för att ändra format</a:t>
            </a:r>
            <a:endParaRPr lang="sv-SE"/>
          </a:p>
        </p:txBody>
      </p:sp>
      <p:pic>
        <p:nvPicPr>
          <p:cNvPr id="7" name="Bildobjekt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661" y="5637158"/>
            <a:ext cx="1831338" cy="731218"/>
          </a:xfrm>
          <a:prstGeom prst="rect">
            <a:avLst/>
          </a:prstGeom>
        </p:spPr>
      </p:pic>
    </p:spTree>
    <p:extLst>
      <p:ext uri="{BB962C8B-B14F-4D97-AF65-F5344CB8AC3E}">
        <p14:creationId xmlns:p14="http://schemas.microsoft.com/office/powerpoint/2010/main" val="2988423101"/>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pic>
        <p:nvPicPr>
          <p:cNvPr id="5" name="Bildobjekt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77"/>
            <a:ext cx="9143999" cy="6857999"/>
          </a:xfrm>
          <a:prstGeom prst="rect">
            <a:avLst/>
          </a:prstGeom>
        </p:spPr>
      </p:pic>
      <p:pic>
        <p:nvPicPr>
          <p:cNvPr id="6" name="Bildobjekt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661" y="5637158"/>
            <a:ext cx="1831338" cy="731218"/>
          </a:xfrm>
          <a:prstGeom prst="rect">
            <a:avLst/>
          </a:prstGeom>
        </p:spPr>
      </p:pic>
    </p:spTree>
    <p:extLst>
      <p:ext uri="{BB962C8B-B14F-4D97-AF65-F5344CB8AC3E}">
        <p14:creationId xmlns:p14="http://schemas.microsoft.com/office/powerpoint/2010/main" val="1385823587"/>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1_Tom">
    <p:spTree>
      <p:nvGrpSpPr>
        <p:cNvPr id="1" name=""/>
        <p:cNvGrpSpPr/>
        <p:nvPr/>
      </p:nvGrpSpPr>
      <p:grpSpPr>
        <a:xfrm>
          <a:off x="0" y="0"/>
          <a:ext cx="0" cy="0"/>
          <a:chOff x="0" y="0"/>
          <a:chExt cx="0" cy="0"/>
        </a:xfrm>
      </p:grpSpPr>
      <p:pic>
        <p:nvPicPr>
          <p:cNvPr id="6" name="Bildobjekt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2661" y="5637158"/>
            <a:ext cx="1831338" cy="731218"/>
          </a:xfrm>
          <a:prstGeom prst="rect">
            <a:avLst/>
          </a:prstGeom>
        </p:spPr>
      </p:pic>
    </p:spTree>
    <p:extLst>
      <p:ext uri="{BB962C8B-B14F-4D97-AF65-F5344CB8AC3E}">
        <p14:creationId xmlns:p14="http://schemas.microsoft.com/office/powerpoint/2010/main" val="2586966182"/>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2_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6966182"/>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1_SvartFoto">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5209457"/>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pic>
        <p:nvPicPr>
          <p:cNvPr id="8" name="Bildobjekt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77"/>
            <a:ext cx="9143999" cy="6857999"/>
          </a:xfrm>
          <a:prstGeom prst="rect">
            <a:avLst/>
          </a:prstGeom>
        </p:spPr>
      </p:pic>
      <p:sp>
        <p:nvSpPr>
          <p:cNvPr id="2" name="Rubrik 1"/>
          <p:cNvSpPr>
            <a:spLocks noGrp="1"/>
          </p:cNvSpPr>
          <p:nvPr>
            <p:ph type="title"/>
          </p:nvPr>
        </p:nvSpPr>
        <p:spPr>
          <a:xfrm>
            <a:off x="828000" y="273050"/>
            <a:ext cx="2628000"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1"/>
            <a:ext cx="4968000" cy="518318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828000" y="1435100"/>
            <a:ext cx="2628000" cy="403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pic>
        <p:nvPicPr>
          <p:cNvPr id="9" name="Bildobjekt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661" y="5637158"/>
            <a:ext cx="1831338" cy="731218"/>
          </a:xfrm>
          <a:prstGeom prst="rect">
            <a:avLst/>
          </a:prstGeom>
        </p:spPr>
      </p:pic>
    </p:spTree>
    <p:extLst>
      <p:ext uri="{BB962C8B-B14F-4D97-AF65-F5344CB8AC3E}">
        <p14:creationId xmlns:p14="http://schemas.microsoft.com/office/powerpoint/2010/main" val="4187089996"/>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pic>
        <p:nvPicPr>
          <p:cNvPr id="8" name="Bildobjekt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77"/>
            <a:ext cx="9143999" cy="6857999"/>
          </a:xfrm>
          <a:prstGeom prst="rect">
            <a:avLst/>
          </a:prstGeom>
        </p:spPr>
      </p:pic>
      <p:sp>
        <p:nvSpPr>
          <p:cNvPr id="2" name="Rubrik 1"/>
          <p:cNvSpPr>
            <a:spLocks noGrp="1"/>
          </p:cNvSpPr>
          <p:nvPr>
            <p:ph type="title"/>
          </p:nvPr>
        </p:nvSpPr>
        <p:spPr>
          <a:xfrm>
            <a:off x="1792288" y="4050568"/>
            <a:ext cx="5486400" cy="566738"/>
          </a:xfrm>
        </p:spPr>
        <p:txBody>
          <a:bodyPr anchor="b"/>
          <a:lstStyle>
            <a:lvl1pPr algn="l">
              <a:defRPr sz="2000" b="1"/>
            </a:lvl1pPr>
          </a:lstStyle>
          <a:p>
            <a:r>
              <a:rPr lang="sv-SE" smtClean="0"/>
              <a:t>Klicka här för att ändra format</a:t>
            </a:r>
            <a:endParaRPr lang="sv-SE" dirty="0"/>
          </a:p>
        </p:txBody>
      </p:sp>
      <p:sp>
        <p:nvSpPr>
          <p:cNvPr id="3" name="Platshållare för bild 2"/>
          <p:cNvSpPr>
            <a:spLocks noGrp="1"/>
          </p:cNvSpPr>
          <p:nvPr>
            <p:ph type="pic" idx="1"/>
          </p:nvPr>
        </p:nvSpPr>
        <p:spPr>
          <a:xfrm>
            <a:off x="1792288" y="612775"/>
            <a:ext cx="5486400" cy="339228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Klicka på ikonen för att lägga till en bild</a:t>
            </a:r>
            <a:endParaRPr lang="sv-SE"/>
          </a:p>
        </p:txBody>
      </p:sp>
      <p:sp>
        <p:nvSpPr>
          <p:cNvPr id="4" name="Platshållare för text 3"/>
          <p:cNvSpPr>
            <a:spLocks noGrp="1"/>
          </p:cNvSpPr>
          <p:nvPr>
            <p:ph type="body" sz="half" idx="2"/>
          </p:nvPr>
        </p:nvSpPr>
        <p:spPr>
          <a:xfrm>
            <a:off x="1792288" y="4617306"/>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pic>
        <p:nvPicPr>
          <p:cNvPr id="9" name="Bildobjekt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661" y="5637158"/>
            <a:ext cx="1831338" cy="731218"/>
          </a:xfrm>
          <a:prstGeom prst="rect">
            <a:avLst/>
          </a:prstGeom>
        </p:spPr>
      </p:pic>
    </p:spTree>
    <p:extLst>
      <p:ext uri="{BB962C8B-B14F-4D97-AF65-F5344CB8AC3E}">
        <p14:creationId xmlns:p14="http://schemas.microsoft.com/office/powerpoint/2010/main" val="838389227"/>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pic>
        <p:nvPicPr>
          <p:cNvPr id="7" name="Bildobjekt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855560" y="857406"/>
            <a:ext cx="6859247" cy="5144435"/>
          </a:xfrm>
          <a:prstGeom prst="rect">
            <a:avLst/>
          </a:prstGeom>
        </p:spPr>
      </p:pic>
      <p:sp>
        <p:nvSpPr>
          <p:cNvPr id="2" name="Rubrik 1"/>
          <p:cNvSpPr>
            <a:spLocks noGrp="1"/>
          </p:cNvSpPr>
          <p:nvPr>
            <p:ph type="title"/>
          </p:nvPr>
        </p:nvSpPr>
        <p:spPr>
          <a:xfrm>
            <a:off x="1331640" y="745200"/>
            <a:ext cx="7229160" cy="1382400"/>
          </a:xfrm>
        </p:spPr>
        <p:txBody>
          <a:bodyPr/>
          <a:lstStyle/>
          <a:p>
            <a:r>
              <a:rPr lang="sv-SE" smtClean="0"/>
              <a:t>Klicka här för att ändra format</a:t>
            </a:r>
            <a:endParaRPr lang="sv-SE" dirty="0"/>
          </a:p>
        </p:txBody>
      </p:sp>
      <p:sp>
        <p:nvSpPr>
          <p:cNvPr id="3" name="Platshållare för lodrät text 2"/>
          <p:cNvSpPr>
            <a:spLocks noGrp="1"/>
          </p:cNvSpPr>
          <p:nvPr>
            <p:ph type="body" orient="vert" idx="1"/>
          </p:nvPr>
        </p:nvSpPr>
        <p:spPr>
          <a:xfrm>
            <a:off x="1331640" y="2142000"/>
            <a:ext cx="7229160" cy="4525963"/>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pic>
        <p:nvPicPr>
          <p:cNvPr id="8" name="Bildobjekt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37670" y="1458780"/>
            <a:ext cx="1831338" cy="731218"/>
          </a:xfrm>
          <a:prstGeom prst="rect">
            <a:avLst/>
          </a:prstGeom>
        </p:spPr>
      </p:pic>
    </p:spTree>
    <p:extLst>
      <p:ext uri="{BB962C8B-B14F-4D97-AF65-F5344CB8AC3E}">
        <p14:creationId xmlns:p14="http://schemas.microsoft.com/office/powerpoint/2010/main" val="11309748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pic>
        <p:nvPicPr>
          <p:cNvPr id="10" name="Bildobjekt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77"/>
            <a:ext cx="9143999" cy="6857999"/>
          </a:xfrm>
          <a:prstGeom prst="rect">
            <a:avLst/>
          </a:prstGeom>
        </p:spPr>
      </p:pic>
      <p:sp>
        <p:nvSpPr>
          <p:cNvPr id="2" name="Rubrik 1"/>
          <p:cNvSpPr>
            <a:spLocks noGrp="1"/>
          </p:cNvSpPr>
          <p:nvPr>
            <p:ph type="title"/>
          </p:nvPr>
        </p:nvSpPr>
        <p:spPr>
          <a:xfrm>
            <a:off x="835200" y="540000"/>
            <a:ext cx="7725600" cy="860400"/>
          </a:xfrm>
        </p:spPr>
        <p:txBody>
          <a:bodyPr/>
          <a:lstStyle>
            <a:lvl1pPr>
              <a:defRPr/>
            </a:lvl1pPr>
          </a:lstStyle>
          <a:p>
            <a:r>
              <a:rPr lang="sv-SE" smtClean="0"/>
              <a:t>Klicka här för att ändra format</a:t>
            </a:r>
            <a:endParaRPr lang="sv-SE" dirty="0"/>
          </a:p>
        </p:txBody>
      </p:sp>
      <p:sp>
        <p:nvSpPr>
          <p:cNvPr id="3" name="Platshållare för text 2"/>
          <p:cNvSpPr>
            <a:spLocks noGrp="1"/>
          </p:cNvSpPr>
          <p:nvPr>
            <p:ph type="body" idx="1"/>
          </p:nvPr>
        </p:nvSpPr>
        <p:spPr>
          <a:xfrm>
            <a:off x="835200" y="1535113"/>
            <a:ext cx="36000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835200" y="2174875"/>
            <a:ext cx="3600000" cy="334235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960800" y="1535113"/>
            <a:ext cx="36000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960800" y="2174875"/>
            <a:ext cx="3600000" cy="334235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pic>
        <p:nvPicPr>
          <p:cNvPr id="11" name="Bildobjekt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661" y="5637158"/>
            <a:ext cx="1831338" cy="731218"/>
          </a:xfrm>
          <a:prstGeom prst="rect">
            <a:avLst/>
          </a:prstGeom>
        </p:spPr>
      </p:pic>
    </p:spTree>
    <p:extLst>
      <p:ext uri="{BB962C8B-B14F-4D97-AF65-F5344CB8AC3E}">
        <p14:creationId xmlns:p14="http://schemas.microsoft.com/office/powerpoint/2010/main" val="2831720740"/>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pic>
        <p:nvPicPr>
          <p:cNvPr id="7" name="Bildobjekt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855560" y="857406"/>
            <a:ext cx="6859247" cy="5144435"/>
          </a:xfrm>
          <a:prstGeom prst="rect">
            <a:avLst/>
          </a:prstGeom>
        </p:spPr>
      </p:pic>
      <p:sp>
        <p:nvSpPr>
          <p:cNvPr id="2" name="Lodrät rubrik 1"/>
          <p:cNvSpPr>
            <a:spLocks noGrp="1"/>
          </p:cNvSpPr>
          <p:nvPr>
            <p:ph type="title" orient="vert"/>
          </p:nvPr>
        </p:nvSpPr>
        <p:spPr>
          <a:xfrm>
            <a:off x="6629400" y="274638"/>
            <a:ext cx="2057400" cy="5851525"/>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2843808" y="274638"/>
            <a:ext cx="3633192"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pic>
        <p:nvPicPr>
          <p:cNvPr id="8" name="Bildobjekt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37670" y="1458780"/>
            <a:ext cx="1831338" cy="731218"/>
          </a:xfrm>
          <a:prstGeom prst="rect">
            <a:avLst/>
          </a:prstGeom>
        </p:spPr>
      </p:pic>
    </p:spTree>
    <p:extLst>
      <p:ext uri="{BB962C8B-B14F-4D97-AF65-F5344CB8AC3E}">
        <p14:creationId xmlns:p14="http://schemas.microsoft.com/office/powerpoint/2010/main" val="485300855"/>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pic>
        <p:nvPicPr>
          <p:cNvPr id="7" name="Bildobjekt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399" y="2382"/>
            <a:ext cx="9169397" cy="6877047"/>
          </a:xfrm>
          <a:prstGeom prst="rect">
            <a:avLst/>
          </a:prstGeom>
        </p:spPr>
      </p:pic>
      <p:sp>
        <p:nvSpPr>
          <p:cNvPr id="2" name="Rubrik 1"/>
          <p:cNvSpPr>
            <a:spLocks noGrp="1"/>
          </p:cNvSpPr>
          <p:nvPr>
            <p:ph type="ctrTitle"/>
          </p:nvPr>
        </p:nvSpPr>
        <p:spPr>
          <a:xfrm>
            <a:off x="835200" y="1407600"/>
            <a:ext cx="7725600" cy="1382400"/>
          </a:xfrm>
        </p:spPr>
        <p:txBody>
          <a:bodyPr/>
          <a:lstStyle>
            <a:lvl1pPr algn="l">
              <a:defRPr>
                <a:solidFill>
                  <a:schemeClr val="bg1"/>
                </a:solidFill>
              </a:defRPr>
            </a:lvl1pPr>
          </a:lstStyle>
          <a:p>
            <a:r>
              <a:rPr lang="sv-SE" smtClean="0"/>
              <a:t>Klicka här för att ändra format</a:t>
            </a:r>
            <a:endParaRPr lang="sv-SE" dirty="0"/>
          </a:p>
        </p:txBody>
      </p:sp>
      <p:sp>
        <p:nvSpPr>
          <p:cNvPr id="3" name="Underrubrik 2"/>
          <p:cNvSpPr>
            <a:spLocks noGrp="1"/>
          </p:cNvSpPr>
          <p:nvPr>
            <p:ph type="subTitle" idx="1"/>
          </p:nvPr>
        </p:nvSpPr>
        <p:spPr>
          <a:xfrm>
            <a:off x="835200" y="2908800"/>
            <a:ext cx="7725600" cy="17526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dirty="0"/>
          </a:p>
        </p:txBody>
      </p:sp>
      <p:pic>
        <p:nvPicPr>
          <p:cNvPr id="8" name="Bildobjekt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660" y="5637158"/>
            <a:ext cx="1831340" cy="731218"/>
          </a:xfrm>
          <a:prstGeom prst="rect">
            <a:avLst/>
          </a:prstGeom>
        </p:spPr>
      </p:pic>
    </p:spTree>
    <p:extLst>
      <p:ext uri="{BB962C8B-B14F-4D97-AF65-F5344CB8AC3E}">
        <p14:creationId xmlns:p14="http://schemas.microsoft.com/office/powerpoint/2010/main" val="1167813744"/>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pic>
        <p:nvPicPr>
          <p:cNvPr id="7" name="Bildobjekt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399" y="2382"/>
            <a:ext cx="9169397" cy="6877047"/>
          </a:xfrm>
          <a:prstGeom prst="rect">
            <a:avLst/>
          </a:prstGeom>
        </p:spPr>
      </p:pic>
      <p:sp>
        <p:nvSpPr>
          <p:cNvPr id="2" name="Rubrik 1"/>
          <p:cNvSpPr>
            <a:spLocks noGrp="1"/>
          </p:cNvSpPr>
          <p:nvPr>
            <p:ph type="title"/>
          </p:nvPr>
        </p:nvSpPr>
        <p:spPr>
          <a:xfrm>
            <a:off x="835200" y="1407600"/>
            <a:ext cx="7725600" cy="1382400"/>
          </a:xfrm>
        </p:spPr>
        <p:txBody>
          <a:bodyPr anchor="b"/>
          <a:lstStyle>
            <a:lvl1pPr algn="l">
              <a:defRPr sz="4000" b="1" cap="all">
                <a:solidFill>
                  <a:schemeClr val="bg1"/>
                </a:solidFill>
              </a:defRPr>
            </a:lvl1pPr>
          </a:lstStyle>
          <a:p>
            <a:r>
              <a:rPr lang="sv-SE" smtClean="0"/>
              <a:t>Klicka här för att ändra format</a:t>
            </a:r>
            <a:endParaRPr lang="sv-SE" dirty="0"/>
          </a:p>
        </p:txBody>
      </p:sp>
      <p:sp>
        <p:nvSpPr>
          <p:cNvPr id="3" name="Platshållare för text 2"/>
          <p:cNvSpPr>
            <a:spLocks noGrp="1"/>
          </p:cNvSpPr>
          <p:nvPr>
            <p:ph type="body" idx="1"/>
          </p:nvPr>
        </p:nvSpPr>
        <p:spPr>
          <a:xfrm>
            <a:off x="835200" y="2908800"/>
            <a:ext cx="7725600" cy="1753200"/>
          </a:xfrm>
        </p:spPr>
        <p:txBody>
          <a:bodyPr anchor="t"/>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pic>
        <p:nvPicPr>
          <p:cNvPr id="9" name="Bildobjekt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660" y="5637158"/>
            <a:ext cx="1831340" cy="731218"/>
          </a:xfrm>
          <a:prstGeom prst="rect">
            <a:avLst/>
          </a:prstGeom>
        </p:spPr>
      </p:pic>
    </p:spTree>
    <p:extLst>
      <p:ext uri="{BB962C8B-B14F-4D97-AF65-F5344CB8AC3E}">
        <p14:creationId xmlns:p14="http://schemas.microsoft.com/office/powerpoint/2010/main" val="2887017929"/>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Avsnittsrubrik(Ingen logga)">
    <p:spTree>
      <p:nvGrpSpPr>
        <p:cNvPr id="1" name=""/>
        <p:cNvGrpSpPr/>
        <p:nvPr/>
      </p:nvGrpSpPr>
      <p:grpSpPr>
        <a:xfrm>
          <a:off x="0" y="0"/>
          <a:ext cx="0" cy="0"/>
          <a:chOff x="0" y="0"/>
          <a:chExt cx="0" cy="0"/>
        </a:xfrm>
      </p:grpSpPr>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399" y="2382"/>
            <a:ext cx="9169397" cy="6877047"/>
          </a:xfrm>
          <a:prstGeom prst="rect">
            <a:avLst/>
          </a:prstGeom>
        </p:spPr>
      </p:pic>
      <p:sp>
        <p:nvSpPr>
          <p:cNvPr id="2" name="Rubrik 1"/>
          <p:cNvSpPr>
            <a:spLocks noGrp="1"/>
          </p:cNvSpPr>
          <p:nvPr>
            <p:ph type="title"/>
          </p:nvPr>
        </p:nvSpPr>
        <p:spPr>
          <a:xfrm>
            <a:off x="835200" y="1407600"/>
            <a:ext cx="7725600" cy="1382400"/>
          </a:xfrm>
        </p:spPr>
        <p:txBody>
          <a:bodyPr anchor="b"/>
          <a:lstStyle>
            <a:lvl1pPr algn="l">
              <a:defRPr sz="4000" b="1" cap="all">
                <a:solidFill>
                  <a:schemeClr val="bg1"/>
                </a:solidFill>
              </a:defRPr>
            </a:lvl1pPr>
          </a:lstStyle>
          <a:p>
            <a:r>
              <a:rPr lang="sv-SE" smtClean="0"/>
              <a:t>Klicka här för att ändra format</a:t>
            </a:r>
            <a:endParaRPr lang="sv-SE" dirty="0"/>
          </a:p>
        </p:txBody>
      </p:sp>
      <p:sp>
        <p:nvSpPr>
          <p:cNvPr id="3" name="Platshållare för text 2"/>
          <p:cNvSpPr>
            <a:spLocks noGrp="1"/>
          </p:cNvSpPr>
          <p:nvPr>
            <p:ph type="body" idx="1"/>
          </p:nvPr>
        </p:nvSpPr>
        <p:spPr>
          <a:xfrm>
            <a:off x="835200" y="2908800"/>
            <a:ext cx="7725600" cy="1753200"/>
          </a:xfrm>
        </p:spPr>
        <p:txBody>
          <a:bodyPr anchor="t"/>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Tree>
    <p:extLst>
      <p:ext uri="{BB962C8B-B14F-4D97-AF65-F5344CB8AC3E}">
        <p14:creationId xmlns:p14="http://schemas.microsoft.com/office/powerpoint/2010/main" val="1261031010"/>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pic>
        <p:nvPicPr>
          <p:cNvPr id="7" name="Bildobjekt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77"/>
            <a:ext cx="9143999" cy="6857999"/>
          </a:xfrm>
          <a:prstGeom prst="rect">
            <a:avLst/>
          </a:prstGeom>
        </p:spPr>
      </p:pic>
      <p:sp>
        <p:nvSpPr>
          <p:cNvPr id="2" name="Rubrik 1"/>
          <p:cNvSpPr>
            <a:spLocks noGrp="1"/>
          </p:cNvSpPr>
          <p:nvPr>
            <p:ph type="title"/>
          </p:nvPr>
        </p:nvSpPr>
        <p:spPr/>
        <p:txBody>
          <a:bodyPr/>
          <a:lstStyle>
            <a:lvl1pPr>
              <a:defRPr>
                <a:solidFill>
                  <a:schemeClr val="tx1"/>
                </a:solidFill>
              </a:defRPr>
            </a:lvl1pPr>
          </a:lstStyle>
          <a:p>
            <a:r>
              <a:rPr lang="sv-SE" smtClean="0"/>
              <a:t>Klicka här för att ändra format</a:t>
            </a:r>
            <a:endParaRPr lang="sv-SE"/>
          </a:p>
        </p:txBody>
      </p:sp>
      <p:sp>
        <p:nvSpPr>
          <p:cNvPr id="3" name="Platshållare för innehåll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pic>
        <p:nvPicPr>
          <p:cNvPr id="11" name="Bildobjekt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661" y="5637158"/>
            <a:ext cx="1831338" cy="731218"/>
          </a:xfrm>
          <a:prstGeom prst="rect">
            <a:avLst/>
          </a:prstGeom>
        </p:spPr>
      </p:pic>
    </p:spTree>
    <p:extLst>
      <p:ext uri="{BB962C8B-B14F-4D97-AF65-F5344CB8AC3E}">
        <p14:creationId xmlns:p14="http://schemas.microsoft.com/office/powerpoint/2010/main" val="2010248445"/>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Rubrik och innehåll(Ingen Logga)">
    <p:spTree>
      <p:nvGrpSpPr>
        <p:cNvPr id="1" name=""/>
        <p:cNvGrpSpPr/>
        <p:nvPr/>
      </p:nvGrpSpPr>
      <p:grpSpPr>
        <a:xfrm>
          <a:off x="0" y="0"/>
          <a:ext cx="0" cy="0"/>
          <a:chOff x="0" y="0"/>
          <a:chExt cx="0" cy="0"/>
        </a:xfrm>
      </p:grpSpPr>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77"/>
            <a:ext cx="9143999" cy="6857999"/>
          </a:xfrm>
          <a:prstGeom prst="rect">
            <a:avLst/>
          </a:prstGeom>
        </p:spPr>
      </p:pic>
      <p:sp>
        <p:nvSpPr>
          <p:cNvPr id="2" name="Rubrik 1"/>
          <p:cNvSpPr>
            <a:spLocks noGrp="1"/>
          </p:cNvSpPr>
          <p:nvPr>
            <p:ph type="title"/>
          </p:nvPr>
        </p:nvSpPr>
        <p:spPr/>
        <p:txBody>
          <a:bodyPr/>
          <a:lstStyle>
            <a:lvl1pPr>
              <a:defRPr>
                <a:solidFill>
                  <a:schemeClr val="tx1"/>
                </a:solidFill>
              </a:defRPr>
            </a:lvl1pPr>
          </a:lstStyle>
          <a:p>
            <a:r>
              <a:rPr lang="sv-SE" smtClean="0"/>
              <a:t>Klicka här för att ändra format</a:t>
            </a:r>
            <a:endParaRPr lang="sv-SE"/>
          </a:p>
        </p:txBody>
      </p:sp>
      <p:sp>
        <p:nvSpPr>
          <p:cNvPr id="3" name="Platshållare för innehåll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extLst>
      <p:ext uri="{BB962C8B-B14F-4D97-AF65-F5344CB8AC3E}">
        <p14:creationId xmlns:p14="http://schemas.microsoft.com/office/powerpoint/2010/main" val="56216453"/>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Rubrik och innehåll(1 rad)">
    <p:spTree>
      <p:nvGrpSpPr>
        <p:cNvPr id="1" name=""/>
        <p:cNvGrpSpPr/>
        <p:nvPr/>
      </p:nvGrpSpPr>
      <p:grpSpPr>
        <a:xfrm>
          <a:off x="0" y="0"/>
          <a:ext cx="0" cy="0"/>
          <a:chOff x="0" y="0"/>
          <a:chExt cx="0" cy="0"/>
        </a:xfrm>
      </p:grpSpPr>
      <p:pic>
        <p:nvPicPr>
          <p:cNvPr id="7" name="Bildobjekt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77"/>
            <a:ext cx="9143999" cy="6857999"/>
          </a:xfrm>
          <a:prstGeom prst="rect">
            <a:avLst/>
          </a:prstGeom>
        </p:spPr>
      </p:pic>
      <p:sp>
        <p:nvSpPr>
          <p:cNvPr id="2" name="Rubrik 1"/>
          <p:cNvSpPr>
            <a:spLocks noGrp="1"/>
          </p:cNvSpPr>
          <p:nvPr>
            <p:ph type="title"/>
          </p:nvPr>
        </p:nvSpPr>
        <p:spPr>
          <a:xfrm>
            <a:off x="835200" y="1288800"/>
            <a:ext cx="7725600" cy="860400"/>
          </a:xfrm>
        </p:spPr>
        <p:txBody>
          <a:bodyPr/>
          <a:lstStyle>
            <a:lvl1pPr>
              <a:defRPr>
                <a:solidFill>
                  <a:schemeClr val="tx1"/>
                </a:solidFill>
              </a:defRPr>
            </a:lvl1pPr>
          </a:lstStyle>
          <a:p>
            <a:r>
              <a:rPr lang="sv-SE" smtClean="0"/>
              <a:t>Klicka här för att ändra format</a:t>
            </a:r>
            <a:endParaRPr lang="sv-SE" dirty="0"/>
          </a:p>
        </p:txBody>
      </p:sp>
      <p:sp>
        <p:nvSpPr>
          <p:cNvPr id="3" name="Platshållare för innehåll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pic>
        <p:nvPicPr>
          <p:cNvPr id="11" name="Bildobjekt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661" y="5637158"/>
            <a:ext cx="1831338" cy="731218"/>
          </a:xfrm>
          <a:prstGeom prst="rect">
            <a:avLst/>
          </a:prstGeom>
        </p:spPr>
      </p:pic>
    </p:spTree>
    <p:extLst>
      <p:ext uri="{BB962C8B-B14F-4D97-AF65-F5344CB8AC3E}">
        <p14:creationId xmlns:p14="http://schemas.microsoft.com/office/powerpoint/2010/main" val="4216359931"/>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1_Rubrik och innehåll(1 rad)">
    <p:spTree>
      <p:nvGrpSpPr>
        <p:cNvPr id="1" name=""/>
        <p:cNvGrpSpPr/>
        <p:nvPr/>
      </p:nvGrpSpPr>
      <p:grpSpPr>
        <a:xfrm>
          <a:off x="0" y="0"/>
          <a:ext cx="0" cy="0"/>
          <a:chOff x="0" y="0"/>
          <a:chExt cx="0" cy="0"/>
        </a:xfrm>
      </p:grpSpPr>
      <p:pic>
        <p:nvPicPr>
          <p:cNvPr id="8" name="Bildobjekt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77"/>
            <a:ext cx="9143999" cy="6857999"/>
          </a:xfrm>
          <a:prstGeom prst="rect">
            <a:avLst/>
          </a:prstGeom>
        </p:spPr>
      </p:pic>
      <p:sp>
        <p:nvSpPr>
          <p:cNvPr id="2" name="Rubrik 1"/>
          <p:cNvSpPr>
            <a:spLocks noGrp="1"/>
          </p:cNvSpPr>
          <p:nvPr>
            <p:ph type="title"/>
          </p:nvPr>
        </p:nvSpPr>
        <p:spPr>
          <a:xfrm>
            <a:off x="835200" y="716400"/>
            <a:ext cx="7725600" cy="860400"/>
          </a:xfrm>
        </p:spPr>
        <p:txBody>
          <a:bodyPr/>
          <a:lstStyle>
            <a:lvl1pPr>
              <a:defRPr>
                <a:solidFill>
                  <a:schemeClr val="tx1"/>
                </a:solidFill>
              </a:defRPr>
            </a:lvl1pPr>
          </a:lstStyle>
          <a:p>
            <a:r>
              <a:rPr lang="sv-SE" smtClean="0"/>
              <a:t>Klicka här för att ändra format</a:t>
            </a:r>
            <a:endParaRPr lang="sv-SE" dirty="0"/>
          </a:p>
        </p:txBody>
      </p:sp>
      <p:pic>
        <p:nvPicPr>
          <p:cNvPr id="11" name="Bildobjekt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661" y="5637158"/>
            <a:ext cx="1831338" cy="731218"/>
          </a:xfrm>
          <a:prstGeom prst="rect">
            <a:avLst/>
          </a:prstGeom>
        </p:spPr>
      </p:pic>
      <p:sp>
        <p:nvSpPr>
          <p:cNvPr id="6" name="Platshållare för bild 8"/>
          <p:cNvSpPr>
            <a:spLocks noGrp="1" noChangeAspect="1"/>
          </p:cNvSpPr>
          <p:nvPr>
            <p:ph type="pic" sz="quarter" idx="10"/>
          </p:nvPr>
        </p:nvSpPr>
        <p:spPr>
          <a:xfrm>
            <a:off x="965200" y="1626353"/>
            <a:ext cx="7200900" cy="3669547"/>
          </a:xfrm>
          <a:solidFill>
            <a:srgbClr val="1D2325"/>
          </a:solidFill>
        </p:spPr>
        <p:txBody>
          <a:bodyPr wrap="square" anchor="t" anchorCtr="1"/>
          <a:lstStyle>
            <a:lvl1pPr marL="0">
              <a:lnSpc>
                <a:spcPts val="2160"/>
              </a:lnSpc>
              <a:spcBef>
                <a:spcPts val="1680"/>
              </a:spcBef>
              <a:defRPr>
                <a:solidFill>
                  <a:srgbClr val="596D74"/>
                </a:solidFill>
              </a:defRPr>
            </a:lvl1pPr>
          </a:lstStyle>
          <a:p>
            <a:r>
              <a:rPr lang="sv-SE" smtClean="0"/>
              <a:t>Klicka på ikonen för att lägga till en bild</a:t>
            </a:r>
            <a:endParaRPr lang="sv-SE" dirty="0"/>
          </a:p>
        </p:txBody>
      </p:sp>
    </p:spTree>
    <p:extLst>
      <p:ext uri="{BB962C8B-B14F-4D97-AF65-F5344CB8AC3E}">
        <p14:creationId xmlns:p14="http://schemas.microsoft.com/office/powerpoint/2010/main" val="3140596997"/>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pic>
        <p:nvPicPr>
          <p:cNvPr id="8" name="Bildobjekt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77"/>
            <a:ext cx="9143999" cy="6857999"/>
          </a:xfrm>
          <a:prstGeom prst="rect">
            <a:avLst/>
          </a:prstGeom>
        </p:spPr>
      </p:pic>
      <p:sp>
        <p:nvSpPr>
          <p:cNvPr id="2" name="Rubrik 1"/>
          <p:cNvSpPr>
            <a:spLocks noGrp="1"/>
          </p:cNvSpPr>
          <p:nvPr>
            <p:ph type="title"/>
          </p:nvPr>
        </p:nvSpPr>
        <p:spPr>
          <a:xfrm>
            <a:off x="835200" y="716400"/>
            <a:ext cx="7725600" cy="860400"/>
          </a:xfrm>
        </p:spPr>
        <p:txBody>
          <a:bodyPr/>
          <a:lstStyle/>
          <a:p>
            <a:r>
              <a:rPr lang="sv-SE" smtClean="0"/>
              <a:t>Klicka här för att ändra format</a:t>
            </a:r>
            <a:endParaRPr lang="sv-SE" dirty="0"/>
          </a:p>
        </p:txBody>
      </p:sp>
      <p:sp>
        <p:nvSpPr>
          <p:cNvPr id="3" name="Platshållare för innehåll 2"/>
          <p:cNvSpPr>
            <a:spLocks noGrp="1"/>
          </p:cNvSpPr>
          <p:nvPr>
            <p:ph sz="half" idx="1"/>
          </p:nvPr>
        </p:nvSpPr>
        <p:spPr>
          <a:xfrm>
            <a:off x="835200" y="1700807"/>
            <a:ext cx="3600000" cy="367240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960800" y="1700807"/>
            <a:ext cx="3600000" cy="367240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pic>
        <p:nvPicPr>
          <p:cNvPr id="9" name="Bildobjekt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661" y="5637158"/>
            <a:ext cx="1831338" cy="731218"/>
          </a:xfrm>
          <a:prstGeom prst="rect">
            <a:avLst/>
          </a:prstGeom>
        </p:spPr>
      </p:pic>
    </p:spTree>
    <p:extLst>
      <p:ext uri="{BB962C8B-B14F-4D97-AF65-F5344CB8AC3E}">
        <p14:creationId xmlns:p14="http://schemas.microsoft.com/office/powerpoint/2010/main" val="2569514313"/>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pic>
        <p:nvPicPr>
          <p:cNvPr id="10" name="Bildobjekt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77"/>
            <a:ext cx="9143999" cy="6857999"/>
          </a:xfrm>
          <a:prstGeom prst="rect">
            <a:avLst/>
          </a:prstGeom>
        </p:spPr>
      </p:pic>
      <p:sp>
        <p:nvSpPr>
          <p:cNvPr id="2" name="Rubrik 1"/>
          <p:cNvSpPr>
            <a:spLocks noGrp="1"/>
          </p:cNvSpPr>
          <p:nvPr>
            <p:ph type="title"/>
          </p:nvPr>
        </p:nvSpPr>
        <p:spPr>
          <a:xfrm>
            <a:off x="835200" y="540000"/>
            <a:ext cx="7725600" cy="860400"/>
          </a:xfrm>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835200" y="1535113"/>
            <a:ext cx="36000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835200" y="2174875"/>
            <a:ext cx="3600000" cy="334235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960800" y="1535113"/>
            <a:ext cx="36000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960800" y="2174875"/>
            <a:ext cx="3600000" cy="334235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pic>
        <p:nvPicPr>
          <p:cNvPr id="11" name="Bildobjekt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661" y="5637158"/>
            <a:ext cx="1831338" cy="731218"/>
          </a:xfrm>
          <a:prstGeom prst="rect">
            <a:avLst/>
          </a:prstGeom>
        </p:spPr>
      </p:pic>
    </p:spTree>
    <p:extLst>
      <p:ext uri="{BB962C8B-B14F-4D97-AF65-F5344CB8AC3E}">
        <p14:creationId xmlns:p14="http://schemas.microsoft.com/office/powerpoint/2010/main" val="128421448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slideLayout" Target="../slideLayouts/slideLayout5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10" Type="http://schemas.openxmlformats.org/officeDocument/2006/relationships/slideLayout" Target="../slideLayouts/slideLayout46.xml"/><Relationship Id="rId19" Type="http://schemas.openxmlformats.org/officeDocument/2006/relationships/theme" Target="../theme/theme3.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18" Type="http://schemas.openxmlformats.org/officeDocument/2006/relationships/slideLayout" Target="../slideLayouts/slideLayout7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17" Type="http://schemas.openxmlformats.org/officeDocument/2006/relationships/slideLayout" Target="../slideLayouts/slideLayout71.xml"/><Relationship Id="rId2" Type="http://schemas.openxmlformats.org/officeDocument/2006/relationships/slideLayout" Target="../slideLayouts/slideLayout56.xml"/><Relationship Id="rId16" Type="http://schemas.openxmlformats.org/officeDocument/2006/relationships/slideLayout" Target="../slideLayouts/slideLayout70.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5" Type="http://schemas.openxmlformats.org/officeDocument/2006/relationships/slideLayout" Target="../slideLayouts/slideLayout69.xml"/><Relationship Id="rId10" Type="http://schemas.openxmlformats.org/officeDocument/2006/relationships/slideLayout" Target="../slideLayouts/slideLayout64.xml"/><Relationship Id="rId19" Type="http://schemas.openxmlformats.org/officeDocument/2006/relationships/theme" Target="../theme/theme4.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slideLayout" Target="../slideLayouts/slideLayout85.xml"/><Relationship Id="rId18" Type="http://schemas.openxmlformats.org/officeDocument/2006/relationships/slideLayout" Target="../slideLayouts/slideLayout9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17" Type="http://schemas.openxmlformats.org/officeDocument/2006/relationships/slideLayout" Target="../slideLayouts/slideLayout89.xml"/><Relationship Id="rId2" Type="http://schemas.openxmlformats.org/officeDocument/2006/relationships/slideLayout" Target="../slideLayouts/slideLayout74.xml"/><Relationship Id="rId16" Type="http://schemas.openxmlformats.org/officeDocument/2006/relationships/slideLayout" Target="../slideLayouts/slideLayout88.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5" Type="http://schemas.openxmlformats.org/officeDocument/2006/relationships/slideLayout" Target="../slideLayouts/slideLayout87.xml"/><Relationship Id="rId10" Type="http://schemas.openxmlformats.org/officeDocument/2006/relationships/slideLayout" Target="../slideLayouts/slideLayout82.xml"/><Relationship Id="rId19" Type="http://schemas.openxmlformats.org/officeDocument/2006/relationships/theme" Target="../theme/theme5.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slideLayout" Target="../slideLayouts/slideLayout8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slideLayout" Target="../slideLayouts/slideLayout103.xml"/><Relationship Id="rId18" Type="http://schemas.openxmlformats.org/officeDocument/2006/relationships/slideLayout" Target="../slideLayouts/slideLayout10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slideLayout" Target="../slideLayouts/slideLayout102.xml"/><Relationship Id="rId17" Type="http://schemas.openxmlformats.org/officeDocument/2006/relationships/slideLayout" Target="../slideLayouts/slideLayout107.xml"/><Relationship Id="rId2" Type="http://schemas.openxmlformats.org/officeDocument/2006/relationships/slideLayout" Target="../slideLayouts/slideLayout92.xml"/><Relationship Id="rId16" Type="http://schemas.openxmlformats.org/officeDocument/2006/relationships/slideLayout" Target="../slideLayouts/slideLayout106.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5" Type="http://schemas.openxmlformats.org/officeDocument/2006/relationships/slideLayout" Target="../slideLayouts/slideLayout105.xml"/><Relationship Id="rId10" Type="http://schemas.openxmlformats.org/officeDocument/2006/relationships/slideLayout" Target="../slideLayouts/slideLayout100.xml"/><Relationship Id="rId19" Type="http://schemas.openxmlformats.org/officeDocument/2006/relationships/theme" Target="../theme/theme6.xml"/><Relationship Id="rId4" Type="http://schemas.openxmlformats.org/officeDocument/2006/relationships/slideLayout" Target="../slideLayouts/slideLayout94.xml"/><Relationship Id="rId9" Type="http://schemas.openxmlformats.org/officeDocument/2006/relationships/slideLayout" Target="../slideLayouts/slideLayout99.xml"/><Relationship Id="rId14" Type="http://schemas.openxmlformats.org/officeDocument/2006/relationships/slideLayout" Target="../slideLayouts/slideLayout10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16.xml"/><Relationship Id="rId13" Type="http://schemas.openxmlformats.org/officeDocument/2006/relationships/slideLayout" Target="../slideLayouts/slideLayout121.xml"/><Relationship Id="rId18" Type="http://schemas.openxmlformats.org/officeDocument/2006/relationships/slideLayout" Target="../slideLayouts/slideLayout126.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slideLayout" Target="../slideLayouts/slideLayout120.xml"/><Relationship Id="rId17" Type="http://schemas.openxmlformats.org/officeDocument/2006/relationships/slideLayout" Target="../slideLayouts/slideLayout125.xml"/><Relationship Id="rId2" Type="http://schemas.openxmlformats.org/officeDocument/2006/relationships/slideLayout" Target="../slideLayouts/slideLayout110.xml"/><Relationship Id="rId16" Type="http://schemas.openxmlformats.org/officeDocument/2006/relationships/slideLayout" Target="../slideLayouts/slideLayout124.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5" Type="http://schemas.openxmlformats.org/officeDocument/2006/relationships/slideLayout" Target="../slideLayouts/slideLayout113.xml"/><Relationship Id="rId15" Type="http://schemas.openxmlformats.org/officeDocument/2006/relationships/slideLayout" Target="../slideLayouts/slideLayout123.xml"/><Relationship Id="rId10" Type="http://schemas.openxmlformats.org/officeDocument/2006/relationships/slideLayout" Target="../slideLayouts/slideLayout118.xml"/><Relationship Id="rId19" Type="http://schemas.openxmlformats.org/officeDocument/2006/relationships/theme" Target="../theme/theme7.xml"/><Relationship Id="rId4" Type="http://schemas.openxmlformats.org/officeDocument/2006/relationships/slideLayout" Target="../slideLayouts/slideLayout112.xml"/><Relationship Id="rId9" Type="http://schemas.openxmlformats.org/officeDocument/2006/relationships/slideLayout" Target="../slideLayouts/slideLayout117.xml"/><Relationship Id="rId14" Type="http://schemas.openxmlformats.org/officeDocument/2006/relationships/slideLayout" Target="../slideLayouts/slideLayout1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5200" y="745200"/>
            <a:ext cx="7725600" cy="1382400"/>
          </a:xfrm>
          <a:prstGeom prst="rect">
            <a:avLst/>
          </a:prstGeom>
        </p:spPr>
        <p:txBody>
          <a:bodyPr vert="horz" lIns="91440" tIns="45720" rIns="91440" bIns="45720" rtlCol="0" anchor="b">
            <a:norm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835200" y="2142000"/>
            <a:ext cx="7725600" cy="3168000"/>
          </a:xfrm>
          <a:prstGeom prst="rect">
            <a:avLst/>
          </a:prstGeom>
        </p:spPr>
        <p:txBody>
          <a:bodyPr vert="horz" lIns="91440" tIns="45720" rIns="91440" bIns="45720" rtlCol="0">
            <a:norm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solidFill>
                <a:latin typeface="+mj-lt"/>
              </a:defRPr>
            </a:lvl1pPr>
          </a:lstStyle>
          <a:p>
            <a:fld id="{BD4E8C65-E712-475E-AB2D-FB91809A2E3B}" type="datetimeFigureOut">
              <a:rPr lang="sv-SE" smtClean="0"/>
              <a:t>2018-10-09</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solidFill>
                <a:latin typeface="+mj-lt"/>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latin typeface="+mj-lt"/>
              </a:defRPr>
            </a:lvl1pPr>
          </a:lstStyle>
          <a:p>
            <a:fld id="{1C07CD86-613C-498C-BB90-0195A171C473}" type="slidenum">
              <a:rPr lang="sv-SE" smtClean="0"/>
              <a:t>‹#›</a:t>
            </a:fld>
            <a:endParaRPr lang="sv-SE"/>
          </a:p>
        </p:txBody>
      </p:sp>
      <p:sp>
        <p:nvSpPr>
          <p:cNvPr id="7" name="Vänster klammerparentes 6"/>
          <p:cNvSpPr/>
          <p:nvPr/>
        </p:nvSpPr>
        <p:spPr>
          <a:xfrm rot="5400000">
            <a:off x="4597640" y="-3986567"/>
            <a:ext cx="144000" cy="7725600"/>
          </a:xfrm>
          <a:prstGeom prst="leftBrac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8" name="Vänster klammerparentes 7"/>
          <p:cNvSpPr/>
          <p:nvPr/>
        </p:nvSpPr>
        <p:spPr>
          <a:xfrm rot="16200000" flipV="1">
            <a:off x="4618384" y="3109442"/>
            <a:ext cx="144000" cy="7725600"/>
          </a:xfrm>
          <a:prstGeom prst="leftBrac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9" name="textruta 8"/>
          <p:cNvSpPr txBox="1"/>
          <p:nvPr/>
        </p:nvSpPr>
        <p:spPr>
          <a:xfrm>
            <a:off x="3775805" y="-461664"/>
            <a:ext cx="1787669" cy="261610"/>
          </a:xfrm>
          <a:prstGeom prst="rect">
            <a:avLst/>
          </a:prstGeom>
          <a:noFill/>
        </p:spPr>
        <p:txBody>
          <a:bodyPr wrap="none" rtlCol="0">
            <a:spAutoFit/>
          </a:bodyPr>
          <a:lstStyle/>
          <a:p>
            <a:r>
              <a:rPr lang="sv-SE" sz="1100" dirty="0" smtClean="0">
                <a:solidFill>
                  <a:schemeClr val="bg1">
                    <a:lumMod val="65000"/>
                  </a:schemeClr>
                </a:solidFill>
              </a:rPr>
              <a:t>Allt</a:t>
            </a:r>
            <a:r>
              <a:rPr lang="sv-SE" sz="1100" baseline="0" dirty="0" smtClean="0">
                <a:solidFill>
                  <a:schemeClr val="bg1">
                    <a:lumMod val="65000"/>
                  </a:schemeClr>
                </a:solidFill>
              </a:rPr>
              <a:t> innehåll innanför ramen</a:t>
            </a:r>
            <a:endParaRPr lang="sv-SE" sz="1100" dirty="0">
              <a:solidFill>
                <a:schemeClr val="bg1">
                  <a:lumMod val="65000"/>
                </a:schemeClr>
              </a:solidFill>
            </a:endParaRPr>
          </a:p>
        </p:txBody>
      </p:sp>
      <p:sp>
        <p:nvSpPr>
          <p:cNvPr id="10" name="textruta 9"/>
          <p:cNvSpPr txBox="1"/>
          <p:nvPr/>
        </p:nvSpPr>
        <p:spPr>
          <a:xfrm>
            <a:off x="3796549" y="7046758"/>
            <a:ext cx="1787669" cy="261610"/>
          </a:xfrm>
          <a:prstGeom prst="rect">
            <a:avLst/>
          </a:prstGeom>
          <a:noFill/>
        </p:spPr>
        <p:txBody>
          <a:bodyPr wrap="none" rtlCol="0">
            <a:spAutoFit/>
          </a:bodyPr>
          <a:lstStyle/>
          <a:p>
            <a:r>
              <a:rPr lang="sv-SE" sz="1100" dirty="0" smtClean="0">
                <a:solidFill>
                  <a:schemeClr val="bg1">
                    <a:lumMod val="65000"/>
                  </a:schemeClr>
                </a:solidFill>
              </a:rPr>
              <a:t>Allt</a:t>
            </a:r>
            <a:r>
              <a:rPr lang="sv-SE" sz="1100" baseline="0" dirty="0" smtClean="0">
                <a:solidFill>
                  <a:schemeClr val="bg1">
                    <a:lumMod val="65000"/>
                  </a:schemeClr>
                </a:solidFill>
              </a:rPr>
              <a:t> innehåll innanför ramen</a:t>
            </a:r>
            <a:endParaRPr lang="sv-SE" sz="1100" dirty="0">
              <a:solidFill>
                <a:schemeClr val="bg1">
                  <a:lumMod val="65000"/>
                </a:schemeClr>
              </a:solidFill>
            </a:endParaRPr>
          </a:p>
        </p:txBody>
      </p:sp>
    </p:spTree>
    <p:extLst>
      <p:ext uri="{BB962C8B-B14F-4D97-AF65-F5344CB8AC3E}">
        <p14:creationId xmlns:p14="http://schemas.microsoft.com/office/powerpoint/2010/main" val="17663112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iming>
    <p:tnLst>
      <p:par>
        <p:cTn id="1" dur="indefinite" restart="never" nodeType="tmRoot"/>
      </p:par>
    </p:tnLst>
  </p:timing>
  <p:txStyles>
    <p:titleStyle>
      <a:lvl1pPr algn="l" defTabSz="914400" rtl="0" eaLnBrk="1" latinLnBrk="0" hangingPunct="1">
        <a:spcBef>
          <a:spcPct val="0"/>
        </a:spcBef>
        <a:buNone/>
        <a:defRPr sz="4800" b="1" kern="1200">
          <a:solidFill>
            <a:schemeClr val="tx1"/>
          </a:solidFill>
          <a:latin typeface="+mj-lt"/>
          <a:ea typeface="+mj-ea"/>
          <a:cs typeface="+mj-cs"/>
        </a:defRPr>
      </a:lvl1pPr>
    </p:titleStyle>
    <p:bodyStyle>
      <a:lvl1pPr marL="0" indent="0" algn="l" defTabSz="914400" rtl="0" eaLnBrk="1" latinLnBrk="0" hangingPunct="1">
        <a:spcBef>
          <a:spcPct val="20000"/>
        </a:spcBef>
        <a:buFont typeface="Arial" panose="020B0604020202020204" pitchFamily="34" charset="0"/>
        <a:buNone/>
        <a:defRPr sz="2000" kern="1200">
          <a:solidFill>
            <a:schemeClr val="tx1"/>
          </a:solidFill>
          <a:latin typeface="+mj-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5200" y="745200"/>
            <a:ext cx="7725600" cy="1382400"/>
          </a:xfrm>
          <a:prstGeom prst="rect">
            <a:avLst/>
          </a:prstGeom>
        </p:spPr>
        <p:txBody>
          <a:bodyPr vert="horz" lIns="91440" tIns="45720" rIns="91440" bIns="45720" rtlCol="0" anchor="b">
            <a:norm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835200" y="2142001"/>
            <a:ext cx="7725600" cy="3168000"/>
          </a:xfrm>
          <a:prstGeom prst="rect">
            <a:avLst/>
          </a:prstGeom>
        </p:spPr>
        <p:txBody>
          <a:bodyPr vert="horz" lIns="91440" tIns="45720" rIns="91440" bIns="45720" rtlCol="0">
            <a:norm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solidFill>
                <a:latin typeface="+mj-lt"/>
              </a:defRPr>
            </a:lvl1pPr>
          </a:lstStyle>
          <a:p>
            <a:fld id="{7F307ACA-847B-478A-A060-1A210CF1BB57}" type="datetimeFigureOut">
              <a:rPr lang="sv-SE" smtClean="0"/>
              <a:t>2018-10-09</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solidFill>
                <a:latin typeface="+mj-lt"/>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latin typeface="+mj-lt"/>
              </a:defRPr>
            </a:lvl1pPr>
          </a:lstStyle>
          <a:p>
            <a:fld id="{68D07744-EBCB-4EDA-A159-1C95FB26FD29}" type="slidenum">
              <a:rPr lang="sv-SE" smtClean="0"/>
              <a:t>‹#›</a:t>
            </a:fld>
            <a:endParaRPr lang="sv-SE"/>
          </a:p>
        </p:txBody>
      </p:sp>
      <p:sp>
        <p:nvSpPr>
          <p:cNvPr id="8" name="Vänster klammerparentes 7"/>
          <p:cNvSpPr/>
          <p:nvPr/>
        </p:nvSpPr>
        <p:spPr>
          <a:xfrm rot="5400000">
            <a:off x="4597640" y="-3986567"/>
            <a:ext cx="144000" cy="7725600"/>
          </a:xfrm>
          <a:prstGeom prst="leftBrac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10" name="Vänster klammerparentes 9"/>
          <p:cNvSpPr/>
          <p:nvPr/>
        </p:nvSpPr>
        <p:spPr>
          <a:xfrm rot="16200000" flipV="1">
            <a:off x="4618384" y="3109442"/>
            <a:ext cx="144000" cy="7725600"/>
          </a:xfrm>
          <a:prstGeom prst="leftBrac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7" name="textruta 6"/>
          <p:cNvSpPr txBox="1"/>
          <p:nvPr/>
        </p:nvSpPr>
        <p:spPr>
          <a:xfrm>
            <a:off x="3775805" y="-461664"/>
            <a:ext cx="1787669" cy="261610"/>
          </a:xfrm>
          <a:prstGeom prst="rect">
            <a:avLst/>
          </a:prstGeom>
          <a:noFill/>
        </p:spPr>
        <p:txBody>
          <a:bodyPr wrap="none" rtlCol="0">
            <a:spAutoFit/>
          </a:bodyPr>
          <a:lstStyle/>
          <a:p>
            <a:r>
              <a:rPr lang="sv-SE" sz="1100" dirty="0" smtClean="0">
                <a:solidFill>
                  <a:schemeClr val="bg1">
                    <a:lumMod val="65000"/>
                  </a:schemeClr>
                </a:solidFill>
              </a:rPr>
              <a:t>Allt</a:t>
            </a:r>
            <a:r>
              <a:rPr lang="sv-SE" sz="1100" baseline="0" dirty="0" smtClean="0">
                <a:solidFill>
                  <a:schemeClr val="bg1">
                    <a:lumMod val="65000"/>
                  </a:schemeClr>
                </a:solidFill>
              </a:rPr>
              <a:t> innehåll innanför ramen</a:t>
            </a:r>
            <a:endParaRPr lang="sv-SE" sz="1100" dirty="0">
              <a:solidFill>
                <a:schemeClr val="bg1">
                  <a:lumMod val="65000"/>
                </a:schemeClr>
              </a:solidFill>
            </a:endParaRPr>
          </a:p>
        </p:txBody>
      </p:sp>
      <p:sp>
        <p:nvSpPr>
          <p:cNvPr id="11" name="textruta 10"/>
          <p:cNvSpPr txBox="1"/>
          <p:nvPr/>
        </p:nvSpPr>
        <p:spPr>
          <a:xfrm>
            <a:off x="3796549" y="7046758"/>
            <a:ext cx="1787669" cy="261610"/>
          </a:xfrm>
          <a:prstGeom prst="rect">
            <a:avLst/>
          </a:prstGeom>
          <a:noFill/>
        </p:spPr>
        <p:txBody>
          <a:bodyPr wrap="none" rtlCol="0">
            <a:spAutoFit/>
          </a:bodyPr>
          <a:lstStyle/>
          <a:p>
            <a:r>
              <a:rPr lang="sv-SE" sz="1100" dirty="0" smtClean="0">
                <a:solidFill>
                  <a:schemeClr val="bg1">
                    <a:lumMod val="65000"/>
                  </a:schemeClr>
                </a:solidFill>
              </a:rPr>
              <a:t>Allt</a:t>
            </a:r>
            <a:r>
              <a:rPr lang="sv-SE" sz="1100" baseline="0" dirty="0" smtClean="0">
                <a:solidFill>
                  <a:schemeClr val="bg1">
                    <a:lumMod val="65000"/>
                  </a:schemeClr>
                </a:solidFill>
              </a:rPr>
              <a:t> innehåll innanför ramen</a:t>
            </a:r>
            <a:endParaRPr lang="sv-SE" sz="1100" dirty="0">
              <a:solidFill>
                <a:schemeClr val="bg1">
                  <a:lumMod val="65000"/>
                </a:schemeClr>
              </a:solidFill>
            </a:endParaRPr>
          </a:p>
        </p:txBody>
      </p:sp>
    </p:spTree>
    <p:extLst>
      <p:ext uri="{BB962C8B-B14F-4D97-AF65-F5344CB8AC3E}">
        <p14:creationId xmlns:p14="http://schemas.microsoft.com/office/powerpoint/2010/main" val="3395998156"/>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 id="2147483697" r:id="rId18"/>
  </p:sldLayoutIdLst>
  <p:timing>
    <p:tnLst>
      <p:par>
        <p:cTn id="1" dur="indefinite" restart="never" nodeType="tmRoot"/>
      </p:par>
    </p:tnLst>
  </p:timing>
  <p:txStyles>
    <p:titleStyle>
      <a:lvl1pPr algn="l" defTabSz="914400" rtl="0" eaLnBrk="1" latinLnBrk="0" hangingPunct="1">
        <a:spcBef>
          <a:spcPct val="0"/>
        </a:spcBef>
        <a:buNone/>
        <a:defRPr sz="4800" b="1" kern="1200">
          <a:solidFill>
            <a:schemeClr val="tx1"/>
          </a:solidFill>
          <a:latin typeface="+mj-lt"/>
          <a:ea typeface="+mj-ea"/>
          <a:cs typeface="+mj-cs"/>
        </a:defRPr>
      </a:lvl1pPr>
    </p:titleStyle>
    <p:bodyStyle>
      <a:lvl1pPr marL="0" indent="0" algn="l" defTabSz="914400" rtl="0" eaLnBrk="1" latinLnBrk="0" hangingPunct="1">
        <a:spcBef>
          <a:spcPct val="20000"/>
        </a:spcBef>
        <a:buFont typeface="Arial" panose="020B0604020202020204" pitchFamily="34" charset="0"/>
        <a:buNone/>
        <a:defRPr sz="2000" kern="1200">
          <a:solidFill>
            <a:schemeClr val="tx1"/>
          </a:solidFill>
          <a:latin typeface="+mj-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5200" y="745200"/>
            <a:ext cx="7725600" cy="1382400"/>
          </a:xfrm>
          <a:prstGeom prst="rect">
            <a:avLst/>
          </a:prstGeom>
        </p:spPr>
        <p:txBody>
          <a:bodyPr vert="horz" lIns="91440" tIns="45720" rIns="91440" bIns="45720" rtlCol="0" anchor="b">
            <a:norm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835200" y="2142000"/>
            <a:ext cx="7725600" cy="3168000"/>
          </a:xfrm>
          <a:prstGeom prst="rect">
            <a:avLst/>
          </a:prstGeom>
        </p:spPr>
        <p:txBody>
          <a:bodyPr vert="horz" lIns="91440" tIns="45720" rIns="91440" bIns="45720" rtlCol="0">
            <a:norm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solidFill>
                <a:latin typeface="+mj-lt"/>
              </a:defRPr>
            </a:lvl1pPr>
          </a:lstStyle>
          <a:p>
            <a:fld id="{E2AC23AB-90D1-4A6C-A088-DEFBF25B9408}" type="datetimeFigureOut">
              <a:rPr lang="sv-SE" smtClean="0"/>
              <a:t>2018-10-09</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solidFill>
                <a:latin typeface="+mj-lt"/>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latin typeface="+mj-lt"/>
              </a:defRPr>
            </a:lvl1pPr>
          </a:lstStyle>
          <a:p>
            <a:fld id="{DD012AAC-CA5D-4785-B09E-0F6059D6D81C}" type="slidenum">
              <a:rPr lang="sv-SE" smtClean="0"/>
              <a:t>‹#›</a:t>
            </a:fld>
            <a:endParaRPr lang="sv-SE"/>
          </a:p>
        </p:txBody>
      </p:sp>
      <p:sp>
        <p:nvSpPr>
          <p:cNvPr id="7" name="Vänster klammerparentes 6"/>
          <p:cNvSpPr/>
          <p:nvPr/>
        </p:nvSpPr>
        <p:spPr>
          <a:xfrm rot="5400000">
            <a:off x="4597640" y="-3986567"/>
            <a:ext cx="144000" cy="7725600"/>
          </a:xfrm>
          <a:prstGeom prst="leftBrac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8" name="Vänster klammerparentes 7"/>
          <p:cNvSpPr/>
          <p:nvPr/>
        </p:nvSpPr>
        <p:spPr>
          <a:xfrm rot="16200000" flipV="1">
            <a:off x="4618384" y="3109442"/>
            <a:ext cx="144000" cy="7725600"/>
          </a:xfrm>
          <a:prstGeom prst="leftBrac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9" name="textruta 8"/>
          <p:cNvSpPr txBox="1"/>
          <p:nvPr/>
        </p:nvSpPr>
        <p:spPr>
          <a:xfrm>
            <a:off x="3775805" y="-461664"/>
            <a:ext cx="1787669" cy="261610"/>
          </a:xfrm>
          <a:prstGeom prst="rect">
            <a:avLst/>
          </a:prstGeom>
          <a:noFill/>
        </p:spPr>
        <p:txBody>
          <a:bodyPr wrap="none" rtlCol="0">
            <a:spAutoFit/>
          </a:bodyPr>
          <a:lstStyle/>
          <a:p>
            <a:r>
              <a:rPr lang="sv-SE" sz="1100" dirty="0" smtClean="0">
                <a:solidFill>
                  <a:schemeClr val="bg1">
                    <a:lumMod val="65000"/>
                  </a:schemeClr>
                </a:solidFill>
              </a:rPr>
              <a:t>Allt</a:t>
            </a:r>
            <a:r>
              <a:rPr lang="sv-SE" sz="1100" baseline="0" dirty="0" smtClean="0">
                <a:solidFill>
                  <a:schemeClr val="bg1">
                    <a:lumMod val="65000"/>
                  </a:schemeClr>
                </a:solidFill>
              </a:rPr>
              <a:t> innehåll innanför ramen</a:t>
            </a:r>
            <a:endParaRPr lang="sv-SE" sz="1100" dirty="0">
              <a:solidFill>
                <a:schemeClr val="bg1">
                  <a:lumMod val="65000"/>
                </a:schemeClr>
              </a:solidFill>
            </a:endParaRPr>
          </a:p>
        </p:txBody>
      </p:sp>
      <p:sp>
        <p:nvSpPr>
          <p:cNvPr id="10" name="textruta 9"/>
          <p:cNvSpPr txBox="1"/>
          <p:nvPr/>
        </p:nvSpPr>
        <p:spPr>
          <a:xfrm>
            <a:off x="3796549" y="7046758"/>
            <a:ext cx="1787669" cy="261610"/>
          </a:xfrm>
          <a:prstGeom prst="rect">
            <a:avLst/>
          </a:prstGeom>
          <a:noFill/>
        </p:spPr>
        <p:txBody>
          <a:bodyPr wrap="none" rtlCol="0">
            <a:spAutoFit/>
          </a:bodyPr>
          <a:lstStyle/>
          <a:p>
            <a:r>
              <a:rPr lang="sv-SE" sz="1100" dirty="0" smtClean="0">
                <a:solidFill>
                  <a:schemeClr val="bg1">
                    <a:lumMod val="65000"/>
                  </a:schemeClr>
                </a:solidFill>
              </a:rPr>
              <a:t>Allt</a:t>
            </a:r>
            <a:r>
              <a:rPr lang="sv-SE" sz="1100" baseline="0" dirty="0" smtClean="0">
                <a:solidFill>
                  <a:schemeClr val="bg1">
                    <a:lumMod val="65000"/>
                  </a:schemeClr>
                </a:solidFill>
              </a:rPr>
              <a:t> innehåll innanför ramen</a:t>
            </a:r>
            <a:endParaRPr lang="sv-SE" sz="1100" dirty="0">
              <a:solidFill>
                <a:schemeClr val="bg1">
                  <a:lumMod val="65000"/>
                </a:schemeClr>
              </a:solidFill>
            </a:endParaRPr>
          </a:p>
        </p:txBody>
      </p:sp>
    </p:spTree>
    <p:extLst>
      <p:ext uri="{BB962C8B-B14F-4D97-AF65-F5344CB8AC3E}">
        <p14:creationId xmlns:p14="http://schemas.microsoft.com/office/powerpoint/2010/main" val="3634383461"/>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 id="2147483715" r:id="rId17"/>
    <p:sldLayoutId id="2147483716" r:id="rId18"/>
  </p:sldLayoutIdLst>
  <p:timing>
    <p:tnLst>
      <p:par>
        <p:cTn id="1" dur="indefinite" restart="never" nodeType="tmRoot"/>
      </p:par>
    </p:tnLst>
  </p:timing>
  <p:txStyles>
    <p:titleStyle>
      <a:lvl1pPr algn="l" defTabSz="914400" rtl="0" eaLnBrk="1" latinLnBrk="0" hangingPunct="1">
        <a:spcBef>
          <a:spcPct val="0"/>
        </a:spcBef>
        <a:buNone/>
        <a:defRPr sz="4800" b="1" kern="1200">
          <a:solidFill>
            <a:schemeClr val="tx1"/>
          </a:solidFill>
          <a:latin typeface="+mj-lt"/>
          <a:ea typeface="+mj-ea"/>
          <a:cs typeface="+mj-cs"/>
        </a:defRPr>
      </a:lvl1pPr>
    </p:titleStyle>
    <p:bodyStyle>
      <a:lvl1pPr marL="0" indent="0" algn="l" defTabSz="914400" rtl="0" eaLnBrk="1" latinLnBrk="0" hangingPunct="1">
        <a:spcBef>
          <a:spcPct val="20000"/>
        </a:spcBef>
        <a:buFont typeface="Arial" panose="020B0604020202020204" pitchFamily="34" charset="0"/>
        <a:buNone/>
        <a:defRPr sz="2000" kern="1200">
          <a:solidFill>
            <a:schemeClr val="tx1"/>
          </a:solidFill>
          <a:latin typeface="+mj-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5200" y="745200"/>
            <a:ext cx="7725600" cy="1382400"/>
          </a:xfrm>
          <a:prstGeom prst="rect">
            <a:avLst/>
          </a:prstGeom>
        </p:spPr>
        <p:txBody>
          <a:bodyPr vert="horz" lIns="91440" tIns="45720" rIns="91440" bIns="45720" rtlCol="0" anchor="b">
            <a:norm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835200" y="2142000"/>
            <a:ext cx="7725600" cy="3168000"/>
          </a:xfrm>
          <a:prstGeom prst="rect">
            <a:avLst/>
          </a:prstGeom>
        </p:spPr>
        <p:txBody>
          <a:bodyPr vert="horz" lIns="91440" tIns="45720" rIns="91440" bIns="45720" rtlCol="0">
            <a:norm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solidFill>
                <a:latin typeface="+mj-lt"/>
              </a:defRPr>
            </a:lvl1pPr>
          </a:lstStyle>
          <a:p>
            <a:fld id="{D3829BDD-98CB-4ADB-9D66-72C717DD8513}" type="datetimeFigureOut">
              <a:rPr lang="sv-SE" smtClean="0"/>
              <a:t>2018-10-09</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solidFill>
                <a:latin typeface="+mj-lt"/>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latin typeface="+mj-lt"/>
              </a:defRPr>
            </a:lvl1pPr>
          </a:lstStyle>
          <a:p>
            <a:fld id="{661A5243-6FFF-4987-A7EF-3ED00D526A15}" type="slidenum">
              <a:rPr lang="sv-SE" smtClean="0"/>
              <a:t>‹#›</a:t>
            </a:fld>
            <a:endParaRPr lang="sv-SE"/>
          </a:p>
        </p:txBody>
      </p:sp>
      <p:sp>
        <p:nvSpPr>
          <p:cNvPr id="7" name="Vänster klammerparentes 6"/>
          <p:cNvSpPr/>
          <p:nvPr/>
        </p:nvSpPr>
        <p:spPr>
          <a:xfrm rot="5400000">
            <a:off x="4597640" y="-3986567"/>
            <a:ext cx="144000" cy="7725600"/>
          </a:xfrm>
          <a:prstGeom prst="leftBrac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8" name="Vänster klammerparentes 7"/>
          <p:cNvSpPr/>
          <p:nvPr/>
        </p:nvSpPr>
        <p:spPr>
          <a:xfrm rot="16200000" flipV="1">
            <a:off x="4618384" y="3109442"/>
            <a:ext cx="144000" cy="7725600"/>
          </a:xfrm>
          <a:prstGeom prst="leftBrac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9" name="textruta 8"/>
          <p:cNvSpPr txBox="1"/>
          <p:nvPr/>
        </p:nvSpPr>
        <p:spPr>
          <a:xfrm>
            <a:off x="3775805" y="-461664"/>
            <a:ext cx="1787669" cy="261610"/>
          </a:xfrm>
          <a:prstGeom prst="rect">
            <a:avLst/>
          </a:prstGeom>
          <a:noFill/>
        </p:spPr>
        <p:txBody>
          <a:bodyPr wrap="none" rtlCol="0">
            <a:spAutoFit/>
          </a:bodyPr>
          <a:lstStyle/>
          <a:p>
            <a:r>
              <a:rPr lang="sv-SE" sz="1100" dirty="0" smtClean="0">
                <a:solidFill>
                  <a:schemeClr val="bg1">
                    <a:lumMod val="65000"/>
                  </a:schemeClr>
                </a:solidFill>
              </a:rPr>
              <a:t>Allt</a:t>
            </a:r>
            <a:r>
              <a:rPr lang="sv-SE" sz="1100" baseline="0" dirty="0" smtClean="0">
                <a:solidFill>
                  <a:schemeClr val="bg1">
                    <a:lumMod val="65000"/>
                  </a:schemeClr>
                </a:solidFill>
              </a:rPr>
              <a:t> innehåll innanför ramen</a:t>
            </a:r>
            <a:endParaRPr lang="sv-SE" sz="1100" dirty="0">
              <a:solidFill>
                <a:schemeClr val="bg1">
                  <a:lumMod val="65000"/>
                </a:schemeClr>
              </a:solidFill>
            </a:endParaRPr>
          </a:p>
        </p:txBody>
      </p:sp>
      <p:sp>
        <p:nvSpPr>
          <p:cNvPr id="10" name="textruta 9"/>
          <p:cNvSpPr txBox="1"/>
          <p:nvPr/>
        </p:nvSpPr>
        <p:spPr>
          <a:xfrm>
            <a:off x="3796549" y="7046758"/>
            <a:ext cx="1787669" cy="261610"/>
          </a:xfrm>
          <a:prstGeom prst="rect">
            <a:avLst/>
          </a:prstGeom>
          <a:noFill/>
        </p:spPr>
        <p:txBody>
          <a:bodyPr wrap="none" rtlCol="0">
            <a:spAutoFit/>
          </a:bodyPr>
          <a:lstStyle/>
          <a:p>
            <a:r>
              <a:rPr lang="sv-SE" sz="1100" dirty="0" smtClean="0">
                <a:solidFill>
                  <a:schemeClr val="bg1">
                    <a:lumMod val="65000"/>
                  </a:schemeClr>
                </a:solidFill>
              </a:rPr>
              <a:t>Allt</a:t>
            </a:r>
            <a:r>
              <a:rPr lang="sv-SE" sz="1100" baseline="0" dirty="0" smtClean="0">
                <a:solidFill>
                  <a:schemeClr val="bg1">
                    <a:lumMod val="65000"/>
                  </a:schemeClr>
                </a:solidFill>
              </a:rPr>
              <a:t> innehåll innanför ramen</a:t>
            </a:r>
            <a:endParaRPr lang="sv-SE" sz="1100" dirty="0">
              <a:solidFill>
                <a:schemeClr val="bg1">
                  <a:lumMod val="65000"/>
                </a:schemeClr>
              </a:solidFill>
            </a:endParaRPr>
          </a:p>
        </p:txBody>
      </p:sp>
    </p:spTree>
    <p:extLst>
      <p:ext uri="{BB962C8B-B14F-4D97-AF65-F5344CB8AC3E}">
        <p14:creationId xmlns:p14="http://schemas.microsoft.com/office/powerpoint/2010/main" val="1414845125"/>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 id="2147483732" r:id="rId15"/>
    <p:sldLayoutId id="2147483733" r:id="rId16"/>
    <p:sldLayoutId id="2147483734" r:id="rId17"/>
    <p:sldLayoutId id="2147483735" r:id="rId18"/>
  </p:sldLayoutIdLst>
  <p:timing>
    <p:tnLst>
      <p:par>
        <p:cTn id="1" dur="indefinite" restart="never" nodeType="tmRoot"/>
      </p:par>
    </p:tnLst>
  </p:timing>
  <p:txStyles>
    <p:titleStyle>
      <a:lvl1pPr algn="l" defTabSz="914400" rtl="0" eaLnBrk="1" latinLnBrk="0" hangingPunct="1">
        <a:spcBef>
          <a:spcPct val="0"/>
        </a:spcBef>
        <a:buNone/>
        <a:defRPr sz="4800" b="1" kern="1200">
          <a:solidFill>
            <a:schemeClr val="tx1"/>
          </a:solidFill>
          <a:latin typeface="+mj-lt"/>
          <a:ea typeface="+mj-ea"/>
          <a:cs typeface="+mj-cs"/>
        </a:defRPr>
      </a:lvl1pPr>
    </p:titleStyle>
    <p:bodyStyle>
      <a:lvl1pPr marL="0" indent="0" algn="l" defTabSz="914400" rtl="0" eaLnBrk="1" latinLnBrk="0" hangingPunct="1">
        <a:spcBef>
          <a:spcPct val="20000"/>
        </a:spcBef>
        <a:buFont typeface="Arial" panose="020B0604020202020204" pitchFamily="34" charset="0"/>
        <a:buNone/>
        <a:defRPr sz="2000" kern="1200">
          <a:solidFill>
            <a:schemeClr val="tx1"/>
          </a:solidFill>
          <a:latin typeface="+mj-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5200" y="745200"/>
            <a:ext cx="7725600" cy="1382400"/>
          </a:xfrm>
          <a:prstGeom prst="rect">
            <a:avLst/>
          </a:prstGeom>
        </p:spPr>
        <p:txBody>
          <a:bodyPr vert="horz" lIns="91440" tIns="45720" rIns="91440" bIns="45720" rtlCol="0" anchor="b">
            <a:norm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835200" y="2142000"/>
            <a:ext cx="7725600" cy="3168000"/>
          </a:xfrm>
          <a:prstGeom prst="rect">
            <a:avLst/>
          </a:prstGeom>
        </p:spPr>
        <p:txBody>
          <a:bodyPr vert="horz" lIns="91440" tIns="45720" rIns="91440" bIns="45720" rtlCol="0">
            <a:norm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solidFill>
                <a:latin typeface="+mj-lt"/>
              </a:defRPr>
            </a:lvl1pPr>
          </a:lstStyle>
          <a:p>
            <a:fld id="{D3829BDD-98CB-4ADB-9D66-72C717DD8513}" type="datetimeFigureOut">
              <a:rPr lang="sv-SE" smtClean="0"/>
              <a:t>2018-10-09</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solidFill>
                <a:latin typeface="+mj-lt"/>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latin typeface="+mj-lt"/>
              </a:defRPr>
            </a:lvl1pPr>
          </a:lstStyle>
          <a:p>
            <a:fld id="{661A5243-6FFF-4987-A7EF-3ED00D526A15}" type="slidenum">
              <a:rPr lang="sv-SE" smtClean="0"/>
              <a:t>‹#›</a:t>
            </a:fld>
            <a:endParaRPr lang="sv-SE"/>
          </a:p>
        </p:txBody>
      </p:sp>
      <p:sp>
        <p:nvSpPr>
          <p:cNvPr id="7" name="Vänster klammerparentes 6"/>
          <p:cNvSpPr/>
          <p:nvPr/>
        </p:nvSpPr>
        <p:spPr>
          <a:xfrm rot="5400000">
            <a:off x="4597640" y="-3986567"/>
            <a:ext cx="144000" cy="7725600"/>
          </a:xfrm>
          <a:prstGeom prst="leftBrac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8" name="Vänster klammerparentes 7"/>
          <p:cNvSpPr/>
          <p:nvPr/>
        </p:nvSpPr>
        <p:spPr>
          <a:xfrm rot="16200000" flipV="1">
            <a:off x="4618384" y="3109442"/>
            <a:ext cx="144000" cy="7725600"/>
          </a:xfrm>
          <a:prstGeom prst="leftBrac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9" name="textruta 8"/>
          <p:cNvSpPr txBox="1"/>
          <p:nvPr/>
        </p:nvSpPr>
        <p:spPr>
          <a:xfrm>
            <a:off x="3775805" y="-461664"/>
            <a:ext cx="1787669" cy="261610"/>
          </a:xfrm>
          <a:prstGeom prst="rect">
            <a:avLst/>
          </a:prstGeom>
          <a:noFill/>
        </p:spPr>
        <p:txBody>
          <a:bodyPr wrap="none" rtlCol="0">
            <a:spAutoFit/>
          </a:bodyPr>
          <a:lstStyle/>
          <a:p>
            <a:r>
              <a:rPr lang="sv-SE" sz="1100" dirty="0" smtClean="0">
                <a:solidFill>
                  <a:schemeClr val="bg1">
                    <a:lumMod val="65000"/>
                  </a:schemeClr>
                </a:solidFill>
              </a:rPr>
              <a:t>Allt</a:t>
            </a:r>
            <a:r>
              <a:rPr lang="sv-SE" sz="1100" baseline="0" dirty="0" smtClean="0">
                <a:solidFill>
                  <a:schemeClr val="bg1">
                    <a:lumMod val="65000"/>
                  </a:schemeClr>
                </a:solidFill>
              </a:rPr>
              <a:t> innehåll innanför ramen</a:t>
            </a:r>
            <a:endParaRPr lang="sv-SE" sz="1100" dirty="0">
              <a:solidFill>
                <a:schemeClr val="bg1">
                  <a:lumMod val="65000"/>
                </a:schemeClr>
              </a:solidFill>
            </a:endParaRPr>
          </a:p>
        </p:txBody>
      </p:sp>
      <p:sp>
        <p:nvSpPr>
          <p:cNvPr id="10" name="textruta 9"/>
          <p:cNvSpPr txBox="1"/>
          <p:nvPr/>
        </p:nvSpPr>
        <p:spPr>
          <a:xfrm>
            <a:off x="3796549" y="7046758"/>
            <a:ext cx="1787669" cy="261610"/>
          </a:xfrm>
          <a:prstGeom prst="rect">
            <a:avLst/>
          </a:prstGeom>
          <a:noFill/>
        </p:spPr>
        <p:txBody>
          <a:bodyPr wrap="none" rtlCol="0">
            <a:spAutoFit/>
          </a:bodyPr>
          <a:lstStyle/>
          <a:p>
            <a:r>
              <a:rPr lang="sv-SE" sz="1100" dirty="0" smtClean="0">
                <a:solidFill>
                  <a:schemeClr val="bg1">
                    <a:lumMod val="65000"/>
                  </a:schemeClr>
                </a:solidFill>
              </a:rPr>
              <a:t>Allt</a:t>
            </a:r>
            <a:r>
              <a:rPr lang="sv-SE" sz="1100" baseline="0" dirty="0" smtClean="0">
                <a:solidFill>
                  <a:schemeClr val="bg1">
                    <a:lumMod val="65000"/>
                  </a:schemeClr>
                </a:solidFill>
              </a:rPr>
              <a:t> innehåll innanför ramen</a:t>
            </a:r>
            <a:endParaRPr lang="sv-SE" sz="1100" dirty="0">
              <a:solidFill>
                <a:schemeClr val="bg1">
                  <a:lumMod val="65000"/>
                </a:schemeClr>
              </a:solidFill>
            </a:endParaRPr>
          </a:p>
        </p:txBody>
      </p:sp>
    </p:spTree>
    <p:extLst>
      <p:ext uri="{BB962C8B-B14F-4D97-AF65-F5344CB8AC3E}">
        <p14:creationId xmlns:p14="http://schemas.microsoft.com/office/powerpoint/2010/main" val="1143275035"/>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 id="2147483750" r:id="rId14"/>
    <p:sldLayoutId id="2147483751" r:id="rId15"/>
    <p:sldLayoutId id="2147483752" r:id="rId16"/>
    <p:sldLayoutId id="2147483753" r:id="rId17"/>
    <p:sldLayoutId id="2147483754" r:id="rId18"/>
  </p:sldLayoutIdLst>
  <p:timing>
    <p:tnLst>
      <p:par>
        <p:cTn id="1" dur="indefinite" restart="never" nodeType="tmRoot"/>
      </p:par>
    </p:tnLst>
  </p:timing>
  <p:txStyles>
    <p:titleStyle>
      <a:lvl1pPr algn="l" defTabSz="914400" rtl="0" eaLnBrk="1" latinLnBrk="0" hangingPunct="1">
        <a:spcBef>
          <a:spcPct val="0"/>
        </a:spcBef>
        <a:buNone/>
        <a:defRPr sz="4800" b="1" kern="1200">
          <a:solidFill>
            <a:schemeClr val="tx1"/>
          </a:solidFill>
          <a:latin typeface="+mj-lt"/>
          <a:ea typeface="+mj-ea"/>
          <a:cs typeface="+mj-cs"/>
        </a:defRPr>
      </a:lvl1pPr>
    </p:titleStyle>
    <p:bodyStyle>
      <a:lvl1pPr marL="0" indent="0" algn="l" defTabSz="914400" rtl="0" eaLnBrk="1" latinLnBrk="0" hangingPunct="1">
        <a:spcBef>
          <a:spcPct val="20000"/>
        </a:spcBef>
        <a:buFont typeface="Arial" panose="020B0604020202020204" pitchFamily="34" charset="0"/>
        <a:buNone/>
        <a:defRPr sz="2000" kern="1200">
          <a:solidFill>
            <a:schemeClr val="tx1"/>
          </a:solidFill>
          <a:latin typeface="+mj-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5200" y="745200"/>
            <a:ext cx="7725600" cy="1382400"/>
          </a:xfrm>
          <a:prstGeom prst="rect">
            <a:avLst/>
          </a:prstGeom>
        </p:spPr>
        <p:txBody>
          <a:bodyPr vert="horz" lIns="91440" tIns="45720" rIns="91440" bIns="45720" rtlCol="0" anchor="b">
            <a:norm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835200" y="2142000"/>
            <a:ext cx="7725600" cy="3168000"/>
          </a:xfrm>
          <a:prstGeom prst="rect">
            <a:avLst/>
          </a:prstGeom>
        </p:spPr>
        <p:txBody>
          <a:bodyPr vert="horz" lIns="91440" tIns="45720" rIns="91440" bIns="45720" rtlCol="0">
            <a:norm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solidFill>
                <a:latin typeface="+mj-lt"/>
              </a:defRPr>
            </a:lvl1pPr>
          </a:lstStyle>
          <a:p>
            <a:fld id="{D3829BDD-98CB-4ADB-9D66-72C717DD8513}" type="datetimeFigureOut">
              <a:rPr lang="sv-SE" smtClean="0"/>
              <a:t>2018-10-09</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solidFill>
                <a:latin typeface="+mj-lt"/>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latin typeface="+mj-lt"/>
              </a:defRPr>
            </a:lvl1pPr>
          </a:lstStyle>
          <a:p>
            <a:fld id="{661A5243-6FFF-4987-A7EF-3ED00D526A15}" type="slidenum">
              <a:rPr lang="sv-SE" smtClean="0"/>
              <a:t>‹#›</a:t>
            </a:fld>
            <a:endParaRPr lang="sv-SE"/>
          </a:p>
        </p:txBody>
      </p:sp>
      <p:sp>
        <p:nvSpPr>
          <p:cNvPr id="7" name="Vänster klammerparentes 6"/>
          <p:cNvSpPr/>
          <p:nvPr/>
        </p:nvSpPr>
        <p:spPr>
          <a:xfrm rot="5400000">
            <a:off x="4597640" y="-3986567"/>
            <a:ext cx="144000" cy="7725600"/>
          </a:xfrm>
          <a:prstGeom prst="leftBrac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8" name="Vänster klammerparentes 7"/>
          <p:cNvSpPr/>
          <p:nvPr/>
        </p:nvSpPr>
        <p:spPr>
          <a:xfrm rot="16200000" flipV="1">
            <a:off x="4618384" y="3109442"/>
            <a:ext cx="144000" cy="7725600"/>
          </a:xfrm>
          <a:prstGeom prst="leftBrac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9" name="textruta 8"/>
          <p:cNvSpPr txBox="1"/>
          <p:nvPr/>
        </p:nvSpPr>
        <p:spPr>
          <a:xfrm>
            <a:off x="3775805" y="-461664"/>
            <a:ext cx="1787669" cy="261610"/>
          </a:xfrm>
          <a:prstGeom prst="rect">
            <a:avLst/>
          </a:prstGeom>
          <a:noFill/>
        </p:spPr>
        <p:txBody>
          <a:bodyPr wrap="none" rtlCol="0">
            <a:spAutoFit/>
          </a:bodyPr>
          <a:lstStyle/>
          <a:p>
            <a:r>
              <a:rPr lang="sv-SE" sz="1100" dirty="0" smtClean="0">
                <a:solidFill>
                  <a:schemeClr val="bg1">
                    <a:lumMod val="65000"/>
                  </a:schemeClr>
                </a:solidFill>
              </a:rPr>
              <a:t>Allt</a:t>
            </a:r>
            <a:r>
              <a:rPr lang="sv-SE" sz="1100" baseline="0" dirty="0" smtClean="0">
                <a:solidFill>
                  <a:schemeClr val="bg1">
                    <a:lumMod val="65000"/>
                  </a:schemeClr>
                </a:solidFill>
              </a:rPr>
              <a:t> innehåll innanför ramen</a:t>
            </a:r>
            <a:endParaRPr lang="sv-SE" sz="1100" dirty="0">
              <a:solidFill>
                <a:schemeClr val="bg1">
                  <a:lumMod val="65000"/>
                </a:schemeClr>
              </a:solidFill>
            </a:endParaRPr>
          </a:p>
        </p:txBody>
      </p:sp>
      <p:sp>
        <p:nvSpPr>
          <p:cNvPr id="10" name="textruta 9"/>
          <p:cNvSpPr txBox="1"/>
          <p:nvPr/>
        </p:nvSpPr>
        <p:spPr>
          <a:xfrm>
            <a:off x="3796549" y="7046758"/>
            <a:ext cx="1787669" cy="261610"/>
          </a:xfrm>
          <a:prstGeom prst="rect">
            <a:avLst/>
          </a:prstGeom>
          <a:noFill/>
        </p:spPr>
        <p:txBody>
          <a:bodyPr wrap="none" rtlCol="0">
            <a:spAutoFit/>
          </a:bodyPr>
          <a:lstStyle/>
          <a:p>
            <a:r>
              <a:rPr lang="sv-SE" sz="1100" dirty="0" smtClean="0">
                <a:solidFill>
                  <a:schemeClr val="bg1">
                    <a:lumMod val="65000"/>
                  </a:schemeClr>
                </a:solidFill>
              </a:rPr>
              <a:t>Allt</a:t>
            </a:r>
            <a:r>
              <a:rPr lang="sv-SE" sz="1100" baseline="0" dirty="0" smtClean="0">
                <a:solidFill>
                  <a:schemeClr val="bg1">
                    <a:lumMod val="65000"/>
                  </a:schemeClr>
                </a:solidFill>
              </a:rPr>
              <a:t> innehåll innanför ramen</a:t>
            </a:r>
            <a:endParaRPr lang="sv-SE" sz="1100" dirty="0">
              <a:solidFill>
                <a:schemeClr val="bg1">
                  <a:lumMod val="65000"/>
                </a:schemeClr>
              </a:solidFill>
            </a:endParaRPr>
          </a:p>
        </p:txBody>
      </p:sp>
    </p:spTree>
    <p:extLst>
      <p:ext uri="{BB962C8B-B14F-4D97-AF65-F5344CB8AC3E}">
        <p14:creationId xmlns:p14="http://schemas.microsoft.com/office/powerpoint/2010/main" val="1143275035"/>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 id="2147483768" r:id="rId13"/>
    <p:sldLayoutId id="2147483769" r:id="rId14"/>
    <p:sldLayoutId id="2147483770" r:id="rId15"/>
    <p:sldLayoutId id="2147483771" r:id="rId16"/>
    <p:sldLayoutId id="2147483772" r:id="rId17"/>
    <p:sldLayoutId id="2147483773" r:id="rId18"/>
  </p:sldLayoutIdLst>
  <p:timing>
    <p:tnLst>
      <p:par>
        <p:cTn id="1" dur="indefinite" restart="never" nodeType="tmRoot"/>
      </p:par>
    </p:tnLst>
  </p:timing>
  <p:txStyles>
    <p:titleStyle>
      <a:lvl1pPr algn="l" defTabSz="914400" rtl="0" eaLnBrk="1" latinLnBrk="0" hangingPunct="1">
        <a:spcBef>
          <a:spcPct val="0"/>
        </a:spcBef>
        <a:buNone/>
        <a:defRPr sz="4800" b="1" kern="1200">
          <a:solidFill>
            <a:schemeClr val="tx1"/>
          </a:solidFill>
          <a:latin typeface="+mj-lt"/>
          <a:ea typeface="+mj-ea"/>
          <a:cs typeface="+mj-cs"/>
        </a:defRPr>
      </a:lvl1pPr>
    </p:titleStyle>
    <p:bodyStyle>
      <a:lvl1pPr marL="0" indent="0" algn="l" defTabSz="914400" rtl="0" eaLnBrk="1" latinLnBrk="0" hangingPunct="1">
        <a:spcBef>
          <a:spcPct val="20000"/>
        </a:spcBef>
        <a:buFont typeface="Arial" panose="020B0604020202020204" pitchFamily="34" charset="0"/>
        <a:buNone/>
        <a:defRPr sz="2000" kern="1200">
          <a:solidFill>
            <a:schemeClr val="tx1"/>
          </a:solidFill>
          <a:latin typeface="+mj-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5200" y="745200"/>
            <a:ext cx="7725600" cy="1382400"/>
          </a:xfrm>
          <a:prstGeom prst="rect">
            <a:avLst/>
          </a:prstGeom>
        </p:spPr>
        <p:txBody>
          <a:bodyPr vert="horz" lIns="91440" tIns="45720" rIns="91440" bIns="45720" rtlCol="0" anchor="b">
            <a:norm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835200" y="2142000"/>
            <a:ext cx="7725600" cy="3168000"/>
          </a:xfrm>
          <a:prstGeom prst="rect">
            <a:avLst/>
          </a:prstGeom>
        </p:spPr>
        <p:txBody>
          <a:bodyPr vert="horz" lIns="91440" tIns="45720" rIns="91440" bIns="45720" rtlCol="0">
            <a:norm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solidFill>
                <a:latin typeface="+mj-lt"/>
              </a:defRPr>
            </a:lvl1pPr>
          </a:lstStyle>
          <a:p>
            <a:fld id="{D3829BDD-98CB-4ADB-9D66-72C717DD8513}" type="datetimeFigureOut">
              <a:rPr lang="sv-SE" smtClean="0"/>
              <a:t>2018-10-09</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solidFill>
                <a:latin typeface="+mj-lt"/>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latin typeface="+mj-lt"/>
              </a:defRPr>
            </a:lvl1pPr>
          </a:lstStyle>
          <a:p>
            <a:fld id="{661A5243-6FFF-4987-A7EF-3ED00D526A15}" type="slidenum">
              <a:rPr lang="sv-SE" smtClean="0"/>
              <a:t>‹#›</a:t>
            </a:fld>
            <a:endParaRPr lang="sv-SE"/>
          </a:p>
        </p:txBody>
      </p:sp>
      <p:sp>
        <p:nvSpPr>
          <p:cNvPr id="7" name="Vänster klammerparentes 6"/>
          <p:cNvSpPr/>
          <p:nvPr/>
        </p:nvSpPr>
        <p:spPr>
          <a:xfrm rot="5400000">
            <a:off x="4597640" y="-3986567"/>
            <a:ext cx="144000" cy="7725600"/>
          </a:xfrm>
          <a:prstGeom prst="leftBrac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8" name="Vänster klammerparentes 7"/>
          <p:cNvSpPr/>
          <p:nvPr/>
        </p:nvSpPr>
        <p:spPr>
          <a:xfrm rot="16200000" flipV="1">
            <a:off x="4618384" y="3109442"/>
            <a:ext cx="144000" cy="7725600"/>
          </a:xfrm>
          <a:prstGeom prst="leftBrac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9" name="textruta 8"/>
          <p:cNvSpPr txBox="1"/>
          <p:nvPr/>
        </p:nvSpPr>
        <p:spPr>
          <a:xfrm>
            <a:off x="3775805" y="-461664"/>
            <a:ext cx="1787669" cy="261610"/>
          </a:xfrm>
          <a:prstGeom prst="rect">
            <a:avLst/>
          </a:prstGeom>
          <a:noFill/>
        </p:spPr>
        <p:txBody>
          <a:bodyPr wrap="none" rtlCol="0">
            <a:spAutoFit/>
          </a:bodyPr>
          <a:lstStyle/>
          <a:p>
            <a:r>
              <a:rPr lang="sv-SE" sz="1100" dirty="0" smtClean="0">
                <a:solidFill>
                  <a:schemeClr val="bg1">
                    <a:lumMod val="65000"/>
                  </a:schemeClr>
                </a:solidFill>
              </a:rPr>
              <a:t>Allt</a:t>
            </a:r>
            <a:r>
              <a:rPr lang="sv-SE" sz="1100" baseline="0" dirty="0" smtClean="0">
                <a:solidFill>
                  <a:schemeClr val="bg1">
                    <a:lumMod val="65000"/>
                  </a:schemeClr>
                </a:solidFill>
              </a:rPr>
              <a:t> innehåll innanför ramen</a:t>
            </a:r>
            <a:endParaRPr lang="sv-SE" sz="1100" dirty="0">
              <a:solidFill>
                <a:schemeClr val="bg1">
                  <a:lumMod val="65000"/>
                </a:schemeClr>
              </a:solidFill>
            </a:endParaRPr>
          </a:p>
        </p:txBody>
      </p:sp>
      <p:sp>
        <p:nvSpPr>
          <p:cNvPr id="10" name="textruta 9"/>
          <p:cNvSpPr txBox="1"/>
          <p:nvPr/>
        </p:nvSpPr>
        <p:spPr>
          <a:xfrm>
            <a:off x="3796549" y="7046758"/>
            <a:ext cx="1787669" cy="261610"/>
          </a:xfrm>
          <a:prstGeom prst="rect">
            <a:avLst/>
          </a:prstGeom>
          <a:noFill/>
        </p:spPr>
        <p:txBody>
          <a:bodyPr wrap="none" rtlCol="0">
            <a:spAutoFit/>
          </a:bodyPr>
          <a:lstStyle/>
          <a:p>
            <a:r>
              <a:rPr lang="sv-SE" sz="1100" dirty="0" smtClean="0">
                <a:solidFill>
                  <a:schemeClr val="bg1">
                    <a:lumMod val="65000"/>
                  </a:schemeClr>
                </a:solidFill>
              </a:rPr>
              <a:t>Allt</a:t>
            </a:r>
            <a:r>
              <a:rPr lang="sv-SE" sz="1100" baseline="0" dirty="0" smtClean="0">
                <a:solidFill>
                  <a:schemeClr val="bg1">
                    <a:lumMod val="65000"/>
                  </a:schemeClr>
                </a:solidFill>
              </a:rPr>
              <a:t> innehåll innanför ramen</a:t>
            </a:r>
            <a:endParaRPr lang="sv-SE" sz="1100" dirty="0">
              <a:solidFill>
                <a:schemeClr val="bg1">
                  <a:lumMod val="65000"/>
                </a:schemeClr>
              </a:solidFill>
            </a:endParaRPr>
          </a:p>
        </p:txBody>
      </p:sp>
    </p:spTree>
    <p:extLst>
      <p:ext uri="{BB962C8B-B14F-4D97-AF65-F5344CB8AC3E}">
        <p14:creationId xmlns:p14="http://schemas.microsoft.com/office/powerpoint/2010/main" val="3046111148"/>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 id="2147483788" r:id="rId14"/>
    <p:sldLayoutId id="2147483789" r:id="rId15"/>
    <p:sldLayoutId id="2147483790" r:id="rId16"/>
    <p:sldLayoutId id="2147483791" r:id="rId17"/>
    <p:sldLayoutId id="2147483792" r:id="rId18"/>
  </p:sldLayoutIdLst>
  <p:timing>
    <p:tnLst>
      <p:par>
        <p:cTn id="1" dur="indefinite" restart="never" nodeType="tmRoot"/>
      </p:par>
    </p:tnLst>
  </p:timing>
  <p:txStyles>
    <p:titleStyle>
      <a:lvl1pPr algn="l" defTabSz="914400" rtl="0" eaLnBrk="1" latinLnBrk="0" hangingPunct="1">
        <a:spcBef>
          <a:spcPct val="0"/>
        </a:spcBef>
        <a:buNone/>
        <a:defRPr sz="4800" b="1" kern="1200">
          <a:solidFill>
            <a:schemeClr val="tx1"/>
          </a:solidFill>
          <a:latin typeface="+mj-lt"/>
          <a:ea typeface="+mj-ea"/>
          <a:cs typeface="+mj-cs"/>
        </a:defRPr>
      </a:lvl1pPr>
    </p:titleStyle>
    <p:bodyStyle>
      <a:lvl1pPr marL="0" indent="0" algn="l" defTabSz="914400" rtl="0" eaLnBrk="1" latinLnBrk="0" hangingPunct="1">
        <a:spcBef>
          <a:spcPct val="20000"/>
        </a:spcBef>
        <a:buFont typeface="Arial" panose="020B0604020202020204" pitchFamily="34" charset="0"/>
        <a:buNone/>
        <a:defRPr sz="2000" kern="1200">
          <a:solidFill>
            <a:schemeClr val="tx1"/>
          </a:solidFill>
          <a:latin typeface="+mj-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5200" y="745200"/>
            <a:ext cx="7725600" cy="3043840"/>
          </a:xfrm>
        </p:spPr>
        <p:txBody>
          <a:bodyPr>
            <a:normAutofit/>
          </a:bodyPr>
          <a:lstStyle/>
          <a:p>
            <a:pPr algn="ctr"/>
            <a:r>
              <a:rPr lang="sv-SE" dirty="0" smtClean="0"/>
              <a:t>Varför begreppet undervisning?</a:t>
            </a:r>
            <a:endParaRPr lang="sv-SE" dirty="0"/>
          </a:p>
        </p:txBody>
      </p:sp>
    </p:spTree>
    <p:extLst>
      <p:ext uri="{BB962C8B-B14F-4D97-AF65-F5344CB8AC3E}">
        <p14:creationId xmlns:p14="http://schemas.microsoft.com/office/powerpoint/2010/main" val="9801953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p:cNvSpPr txBox="1"/>
          <p:nvPr/>
        </p:nvSpPr>
        <p:spPr>
          <a:xfrm>
            <a:off x="827584" y="1556792"/>
            <a:ext cx="7056784" cy="3108543"/>
          </a:xfrm>
          <a:prstGeom prst="rect">
            <a:avLst/>
          </a:prstGeom>
          <a:noFill/>
        </p:spPr>
        <p:txBody>
          <a:bodyPr wrap="square" rtlCol="0">
            <a:spAutoFit/>
          </a:bodyPr>
          <a:lstStyle/>
          <a:p>
            <a:r>
              <a:rPr lang="sv-SE" sz="2800" dirty="0" smtClean="0"/>
              <a:t>Medvetet bruk av leken:</a:t>
            </a:r>
          </a:p>
          <a:p>
            <a:endParaRPr lang="sv-SE" sz="2800" dirty="0"/>
          </a:p>
          <a:p>
            <a:pPr marL="285750" indent="-285750">
              <a:buFontTx/>
              <a:buChar char="-"/>
            </a:pPr>
            <a:r>
              <a:rPr lang="sv-SE" sz="2800" dirty="0" smtClean="0"/>
              <a:t>barnen lämnas oftast själva i den ”fria leken”</a:t>
            </a:r>
          </a:p>
          <a:p>
            <a:pPr marL="285750" indent="-285750">
              <a:buFontTx/>
              <a:buChar char="-"/>
            </a:pPr>
            <a:r>
              <a:rPr lang="sv-SE" sz="2800" dirty="0" smtClean="0"/>
              <a:t>Barnens egna val breddar inte lärandet – väljer samma</a:t>
            </a:r>
          </a:p>
          <a:p>
            <a:endParaRPr lang="sv-SE" sz="2800" dirty="0" smtClean="0"/>
          </a:p>
          <a:p>
            <a:r>
              <a:rPr lang="sv-SE" sz="2800" dirty="0" smtClean="0"/>
              <a:t> </a:t>
            </a:r>
            <a:endParaRPr lang="sv-SE" sz="2800" dirty="0"/>
          </a:p>
        </p:txBody>
      </p:sp>
    </p:spTree>
    <p:extLst>
      <p:ext uri="{BB962C8B-B14F-4D97-AF65-F5344CB8AC3E}">
        <p14:creationId xmlns:p14="http://schemas.microsoft.com/office/powerpoint/2010/main" val="4143746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p:cNvSpPr txBox="1"/>
          <p:nvPr/>
        </p:nvSpPr>
        <p:spPr>
          <a:xfrm>
            <a:off x="827584" y="1988840"/>
            <a:ext cx="6624736" cy="2677656"/>
          </a:xfrm>
          <a:prstGeom prst="rect">
            <a:avLst/>
          </a:prstGeom>
          <a:noFill/>
        </p:spPr>
        <p:txBody>
          <a:bodyPr wrap="square" rtlCol="0">
            <a:spAutoFit/>
          </a:bodyPr>
          <a:lstStyle/>
          <a:p>
            <a:r>
              <a:rPr lang="sv-SE" sz="2400" dirty="0" smtClean="0"/>
              <a:t>Barns intressen överordnade men används inte för att utveckla och utmana:</a:t>
            </a:r>
          </a:p>
          <a:p>
            <a:endParaRPr lang="sv-SE" sz="2400" dirty="0"/>
          </a:p>
          <a:p>
            <a:pPr marL="285750" indent="-285750">
              <a:buFontTx/>
              <a:buChar char="-"/>
            </a:pPr>
            <a:r>
              <a:rPr lang="sv-SE" sz="2400" dirty="0" smtClean="0"/>
              <a:t>Följa barnens intressen </a:t>
            </a:r>
          </a:p>
          <a:p>
            <a:pPr marL="285750" indent="-285750">
              <a:buFontTx/>
              <a:buChar char="-"/>
            </a:pPr>
            <a:r>
              <a:rPr lang="sv-SE" sz="2400" dirty="0" smtClean="0"/>
              <a:t>Vägleda och utmana till nya kunskaper</a:t>
            </a:r>
          </a:p>
          <a:p>
            <a:pPr marL="285750" indent="-285750">
              <a:buFontTx/>
              <a:buChar char="-"/>
            </a:pPr>
            <a:r>
              <a:rPr lang="sv-SE" sz="2400" dirty="0" smtClean="0"/>
              <a:t>Inte invänta barnens initiativ och intressen</a:t>
            </a:r>
          </a:p>
          <a:p>
            <a:pPr marL="285750" indent="-285750">
              <a:buFontTx/>
              <a:buChar char="-"/>
            </a:pPr>
            <a:r>
              <a:rPr lang="sv-SE" sz="2400" dirty="0" smtClean="0"/>
              <a:t>Agera som inspiratörer och intresseinriktare </a:t>
            </a:r>
            <a:endParaRPr lang="sv-SE" sz="2400" dirty="0"/>
          </a:p>
        </p:txBody>
      </p:sp>
    </p:spTree>
    <p:extLst>
      <p:ext uri="{BB962C8B-B14F-4D97-AF65-F5344CB8AC3E}">
        <p14:creationId xmlns:p14="http://schemas.microsoft.com/office/powerpoint/2010/main" val="37702473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p:cNvSpPr txBox="1"/>
          <p:nvPr/>
        </p:nvSpPr>
        <p:spPr>
          <a:xfrm>
            <a:off x="827585" y="1556792"/>
            <a:ext cx="7488832" cy="4524315"/>
          </a:xfrm>
          <a:prstGeom prst="rect">
            <a:avLst/>
          </a:prstGeom>
          <a:noFill/>
        </p:spPr>
        <p:txBody>
          <a:bodyPr wrap="square" rtlCol="0">
            <a:spAutoFit/>
          </a:bodyPr>
          <a:lstStyle/>
          <a:p>
            <a:r>
              <a:rPr lang="sv-SE" dirty="0" smtClean="0"/>
              <a:t>Förslag på frågor till diskussion.</a:t>
            </a:r>
          </a:p>
          <a:p>
            <a:endParaRPr lang="sv-SE" dirty="0"/>
          </a:p>
          <a:p>
            <a:pPr marL="285750" indent="-285750">
              <a:buFont typeface="Arial" charset="0"/>
              <a:buChar char="•"/>
            </a:pPr>
            <a:r>
              <a:rPr lang="sv-SE" dirty="0" smtClean="0"/>
              <a:t>Hur kan lärandet utvecklas i vardagssituationer? När blir t.ex. påklädning undervisning eller nödvändighet?</a:t>
            </a:r>
          </a:p>
          <a:p>
            <a:pPr marL="285750" indent="-285750">
              <a:buFont typeface="Arial" charset="0"/>
              <a:buChar char="•"/>
            </a:pPr>
            <a:r>
              <a:rPr lang="sv-SE" dirty="0" smtClean="0"/>
              <a:t>Hur kan den pedagogiska dokumentationen fungera som underlag för att driva lärprocesser i teman/projekt?</a:t>
            </a:r>
          </a:p>
          <a:p>
            <a:pPr marL="285750" indent="-285750">
              <a:buFont typeface="Arial" charset="0"/>
              <a:buChar char="•"/>
            </a:pPr>
            <a:r>
              <a:rPr lang="sv-SE" dirty="0" smtClean="0"/>
              <a:t>Hur kan leken användas på ett medvetet sätt? I styrda aktiviteter? I den ”fria” leken? </a:t>
            </a:r>
          </a:p>
          <a:p>
            <a:pPr marL="285750" indent="-285750">
              <a:buFont typeface="Arial" charset="0"/>
              <a:buChar char="•"/>
            </a:pPr>
            <a:r>
              <a:rPr lang="sv-SE" dirty="0" smtClean="0"/>
              <a:t>Hur kan vi göra för att bredda barnets intressen? I de fria valen? I styrda aktiviteter?</a:t>
            </a:r>
          </a:p>
          <a:p>
            <a:pPr marL="285750" indent="-285750">
              <a:buFont typeface="Arial" charset="0"/>
              <a:buChar char="•"/>
            </a:pPr>
            <a:r>
              <a:rPr lang="sv-SE" dirty="0" smtClean="0"/>
              <a:t>När fungerar dialogen/kommunikationen som ett lärande verktyg? Mellan:</a:t>
            </a:r>
            <a:br>
              <a:rPr lang="sv-SE" dirty="0" smtClean="0"/>
            </a:br>
            <a:r>
              <a:rPr lang="sv-SE" dirty="0" smtClean="0"/>
              <a:t>barn-pedagog</a:t>
            </a:r>
            <a:br>
              <a:rPr lang="sv-SE" dirty="0" smtClean="0"/>
            </a:br>
            <a:r>
              <a:rPr lang="sv-SE" dirty="0" smtClean="0"/>
              <a:t>barn-barn</a:t>
            </a:r>
            <a:br>
              <a:rPr lang="sv-SE" dirty="0" smtClean="0"/>
            </a:br>
            <a:r>
              <a:rPr lang="sv-SE" dirty="0" smtClean="0"/>
              <a:t>barn-miljö/material</a:t>
            </a:r>
          </a:p>
          <a:p>
            <a:pPr marL="285750" indent="-285750">
              <a:buFont typeface="Arial" charset="0"/>
              <a:buChar char="•"/>
            </a:pPr>
            <a:endParaRPr lang="sv-SE" dirty="0" smtClean="0"/>
          </a:p>
          <a:p>
            <a:pPr marL="285750" indent="-285750">
              <a:buFont typeface="Arial" charset="0"/>
              <a:buChar char="•"/>
            </a:pPr>
            <a:endParaRPr lang="sv-SE" dirty="0"/>
          </a:p>
        </p:txBody>
      </p:sp>
    </p:spTree>
    <p:extLst>
      <p:ext uri="{BB962C8B-B14F-4D97-AF65-F5344CB8AC3E}">
        <p14:creationId xmlns:p14="http://schemas.microsoft.com/office/powerpoint/2010/main" val="709835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 1"/>
          <p:cNvSpPr/>
          <p:nvPr/>
        </p:nvSpPr>
        <p:spPr>
          <a:xfrm>
            <a:off x="2052687" y="1450690"/>
            <a:ext cx="6046737" cy="33843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t>Vad är undervisning på vår förskola?</a:t>
            </a:r>
            <a:endParaRPr lang="sv-SE" dirty="0"/>
          </a:p>
        </p:txBody>
      </p:sp>
      <p:sp>
        <p:nvSpPr>
          <p:cNvPr id="3" name="textruta 2"/>
          <p:cNvSpPr txBox="1"/>
          <p:nvPr/>
        </p:nvSpPr>
        <p:spPr>
          <a:xfrm>
            <a:off x="2915816" y="2060848"/>
            <a:ext cx="4320480" cy="400110"/>
          </a:xfrm>
          <a:prstGeom prst="rect">
            <a:avLst/>
          </a:prstGeom>
          <a:noFill/>
        </p:spPr>
        <p:txBody>
          <a:bodyPr wrap="square" rtlCol="0">
            <a:spAutoFit/>
          </a:bodyPr>
          <a:lstStyle/>
          <a:p>
            <a:pPr algn="ctr"/>
            <a:r>
              <a:rPr lang="sv-SE" b="1" dirty="0">
                <a:solidFill>
                  <a:schemeClr val="bg1"/>
                </a:solidFill>
              </a:rPr>
              <a:t>V</a:t>
            </a:r>
            <a:r>
              <a:rPr lang="sv-SE" b="1" dirty="0" smtClean="0">
                <a:solidFill>
                  <a:schemeClr val="bg1"/>
                </a:solidFill>
              </a:rPr>
              <a:t>årt </a:t>
            </a:r>
            <a:r>
              <a:rPr lang="sv-SE" sz="2000" b="1" dirty="0" smtClean="0">
                <a:solidFill>
                  <a:schemeClr val="bg1"/>
                </a:solidFill>
              </a:rPr>
              <a:t>pedagogiska</a:t>
            </a:r>
            <a:r>
              <a:rPr lang="sv-SE" b="1" dirty="0" smtClean="0">
                <a:solidFill>
                  <a:schemeClr val="bg1"/>
                </a:solidFill>
              </a:rPr>
              <a:t> ställningstagande! </a:t>
            </a:r>
            <a:endParaRPr lang="sv-SE" b="1" dirty="0">
              <a:solidFill>
                <a:schemeClr val="bg1"/>
              </a:solidFill>
            </a:endParaRPr>
          </a:p>
        </p:txBody>
      </p:sp>
    </p:spTree>
    <p:extLst>
      <p:ext uri="{BB962C8B-B14F-4D97-AF65-F5344CB8AC3E}">
        <p14:creationId xmlns:p14="http://schemas.microsoft.com/office/powerpoint/2010/main" val="21905271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5200" y="980728"/>
            <a:ext cx="7725600" cy="576064"/>
          </a:xfrm>
        </p:spPr>
        <p:txBody>
          <a:bodyPr>
            <a:normAutofit/>
          </a:bodyPr>
          <a:lstStyle/>
          <a:p>
            <a:r>
              <a:rPr lang="sv-SE" sz="1400" dirty="0" smtClean="0"/>
              <a:t>Undervisning – Vardagssituationer, rutiner. </a:t>
            </a:r>
            <a:r>
              <a:rPr lang="sv-SE" sz="1400" i="1" dirty="0" smtClean="0"/>
              <a:t/>
            </a:r>
            <a:br>
              <a:rPr lang="sv-SE" sz="1400" i="1" dirty="0" smtClean="0"/>
            </a:br>
            <a:r>
              <a:rPr lang="sv-SE" sz="1400" i="1" dirty="0" smtClean="0"/>
              <a:t>Jag är kompetent om jag får bli det!</a:t>
            </a:r>
            <a:endParaRPr lang="sv-SE" sz="1400" dirty="0"/>
          </a:p>
        </p:txBody>
      </p:sp>
      <p:sp>
        <p:nvSpPr>
          <p:cNvPr id="3" name="Platshållare för innehåll 2"/>
          <p:cNvSpPr>
            <a:spLocks noGrp="1"/>
          </p:cNvSpPr>
          <p:nvPr>
            <p:ph idx="1"/>
          </p:nvPr>
        </p:nvSpPr>
        <p:spPr>
          <a:xfrm>
            <a:off x="835200" y="1700808"/>
            <a:ext cx="7725600" cy="3609192"/>
          </a:xfrm>
        </p:spPr>
        <p:txBody>
          <a:bodyPr>
            <a:normAutofit/>
          </a:bodyPr>
          <a:lstStyle/>
          <a:p>
            <a:pPr marL="342900" indent="-342900">
              <a:buFont typeface="Arial" panose="020B0604020202020204" pitchFamily="34" charset="0"/>
              <a:buChar char="•"/>
            </a:pPr>
            <a:r>
              <a:rPr lang="sv-SE" sz="1200" dirty="0" smtClean="0"/>
              <a:t>Barnen får möjlighet att vara fiffiga kompisar. De uppmanas att i första hand hjälpa varandra, visa varandra och vara hjälpsamma mot varandra. ”Fråga en kompis före en vuxen”</a:t>
            </a:r>
            <a:br>
              <a:rPr lang="sv-SE" sz="1200" dirty="0" smtClean="0"/>
            </a:br>
            <a:endParaRPr lang="sv-SE" sz="1200" dirty="0" smtClean="0"/>
          </a:p>
          <a:p>
            <a:pPr marL="342900" indent="-342900">
              <a:buFont typeface="Arial" panose="020B0604020202020204" pitchFamily="34" charset="0"/>
              <a:buChar char="•"/>
            </a:pPr>
            <a:r>
              <a:rPr lang="sv-SE" sz="1200" dirty="0"/>
              <a:t>Barnen ses som kompetenta att själva klara vardagssituationer och rutiner. Miljö och organisation planeras utifrån barnens ålder. Självtillit byggs genom att utmana och en tilltro till barnets förmåga skapas genom avvägd hjälp. </a:t>
            </a:r>
            <a:r>
              <a:rPr lang="sv-SE" sz="1200" dirty="0" smtClean="0"/>
              <a:t/>
            </a:r>
            <a:br>
              <a:rPr lang="sv-SE" sz="1200" dirty="0" smtClean="0"/>
            </a:br>
            <a:endParaRPr lang="sv-SE" sz="1200" dirty="0" smtClean="0"/>
          </a:p>
          <a:p>
            <a:pPr marL="342900" indent="-342900">
              <a:buFont typeface="Arial" panose="020B0604020202020204" pitchFamily="34" charset="0"/>
              <a:buChar char="•"/>
            </a:pPr>
            <a:r>
              <a:rPr lang="sv-SE" sz="1200" dirty="0" smtClean="0"/>
              <a:t>I miljöerna finns bildschema som underlättar för barnen att bli självständiga, tex påklädning, dagsrutiner.</a:t>
            </a:r>
            <a:br>
              <a:rPr lang="sv-SE" sz="1200" dirty="0" smtClean="0"/>
            </a:br>
            <a:endParaRPr lang="sv-SE" sz="1200" dirty="0" smtClean="0"/>
          </a:p>
          <a:p>
            <a:pPr marL="342900" indent="-342900">
              <a:buFont typeface="Arial" panose="020B0604020202020204" pitchFamily="34" charset="0"/>
              <a:buChar char="•"/>
            </a:pPr>
            <a:r>
              <a:rPr lang="sv-SE" sz="1200" dirty="0" smtClean="0"/>
              <a:t>Språket och dialogen används rikt och nyanserat. Begrepp, synonymer, faktaspråk och att sätta ord på händelser och saker används medvetet. </a:t>
            </a:r>
            <a:br>
              <a:rPr lang="sv-SE" sz="1200" dirty="0" smtClean="0"/>
            </a:br>
            <a:endParaRPr lang="sv-SE" sz="1200" dirty="0" smtClean="0"/>
          </a:p>
          <a:p>
            <a:pPr marL="342900" indent="-342900">
              <a:buFont typeface="Arial" panose="020B0604020202020204" pitchFamily="34" charset="0"/>
              <a:buChar char="•"/>
            </a:pPr>
            <a:r>
              <a:rPr lang="sv-SE" sz="1200" dirty="0" smtClean="0"/>
              <a:t>I största möjliga mån organiseras verksamheten utifrån ett barnfokus. Tid avsätts så att barnen får möjlighet att prova själva och att vara delaktig i vardagsrutiner. </a:t>
            </a:r>
            <a:br>
              <a:rPr lang="sv-SE" sz="1200" dirty="0" smtClean="0"/>
            </a:br>
            <a:endParaRPr lang="sv-SE" sz="1200" dirty="0" smtClean="0"/>
          </a:p>
          <a:p>
            <a:pPr marL="342900" indent="-342900">
              <a:buFont typeface="Arial" panose="020B0604020202020204" pitchFamily="34" charset="0"/>
              <a:buChar char="•"/>
            </a:pPr>
            <a:r>
              <a:rPr lang="sv-SE" sz="1200" dirty="0" smtClean="0"/>
              <a:t>Instruktioner för barnens hyllor i hallen delas ut till vårdnadshavarna. Målet är att barnen själva ska kunna ta ner lämpliga kläder.</a:t>
            </a:r>
          </a:p>
          <a:p>
            <a:pPr marL="342900" indent="-342900">
              <a:buFont typeface="Arial" panose="020B0604020202020204" pitchFamily="34" charset="0"/>
              <a:buChar char="•"/>
            </a:pPr>
            <a:endParaRPr lang="sv-SE" sz="1200" dirty="0"/>
          </a:p>
        </p:txBody>
      </p:sp>
    </p:spTree>
    <p:extLst>
      <p:ext uri="{BB962C8B-B14F-4D97-AF65-F5344CB8AC3E}">
        <p14:creationId xmlns:p14="http://schemas.microsoft.com/office/powerpoint/2010/main" val="27090753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755576" y="404664"/>
            <a:ext cx="7725600" cy="520400"/>
          </a:xfrm>
        </p:spPr>
        <p:txBody>
          <a:bodyPr>
            <a:normAutofit/>
          </a:bodyPr>
          <a:lstStyle/>
          <a:p>
            <a:r>
              <a:rPr lang="sv-SE" sz="1400" dirty="0" smtClean="0"/>
              <a:t>Undervisning – Teman och projekt </a:t>
            </a:r>
            <a:br>
              <a:rPr lang="sv-SE" sz="1400" dirty="0" smtClean="0"/>
            </a:br>
            <a:r>
              <a:rPr lang="sv-SE" sz="1400" i="1" dirty="0" smtClean="0"/>
              <a:t>Med ett syfte blir det undervisning!</a:t>
            </a:r>
            <a:endParaRPr lang="sv-SE" sz="1400" dirty="0"/>
          </a:p>
        </p:txBody>
      </p:sp>
      <p:sp>
        <p:nvSpPr>
          <p:cNvPr id="3" name="Platshållare för innehåll 2"/>
          <p:cNvSpPr>
            <a:spLocks noGrp="1"/>
          </p:cNvSpPr>
          <p:nvPr>
            <p:ph idx="1"/>
          </p:nvPr>
        </p:nvSpPr>
        <p:spPr>
          <a:xfrm>
            <a:off x="835200" y="1124744"/>
            <a:ext cx="7725600" cy="4185256"/>
          </a:xfrm>
        </p:spPr>
        <p:txBody>
          <a:bodyPr>
            <a:normAutofit/>
          </a:bodyPr>
          <a:lstStyle/>
          <a:p>
            <a:pPr marL="171450" indent="-171450">
              <a:buFont typeface="Arial" panose="020B0604020202020204" pitchFamily="34" charset="0"/>
              <a:buChar char="•"/>
            </a:pPr>
            <a:r>
              <a:rPr lang="sv-SE" sz="1200" dirty="0" smtClean="0"/>
              <a:t>Vi arbetar temainriktat där ämnen och skapande uttryck bildar en helhetssyn och överlappar varandra. Vi lär med hela kroppen och alla sinnen. </a:t>
            </a:r>
            <a:br>
              <a:rPr lang="sv-SE" sz="1200" dirty="0" smtClean="0"/>
            </a:br>
            <a:endParaRPr lang="sv-SE" sz="1200" dirty="0" smtClean="0"/>
          </a:p>
          <a:p>
            <a:pPr marL="171450" indent="-171450">
              <a:buFont typeface="Arial" panose="020B0604020202020204" pitchFamily="34" charset="0"/>
              <a:buChar char="•"/>
            </a:pPr>
            <a:r>
              <a:rPr lang="sv-SE" sz="1200" dirty="0" smtClean="0"/>
              <a:t>Vi följer läroplanens mål och lockar till ett lärande samtidigt som vi är lyhörda för barnens intressen.</a:t>
            </a:r>
            <a:br>
              <a:rPr lang="sv-SE" sz="1200" dirty="0" smtClean="0"/>
            </a:br>
            <a:endParaRPr lang="sv-SE" sz="1200" dirty="0" smtClean="0"/>
          </a:p>
          <a:p>
            <a:pPr marL="171450" indent="-171450">
              <a:buFont typeface="Arial" panose="020B0604020202020204" pitchFamily="34" charset="0"/>
              <a:buChar char="•"/>
            </a:pPr>
            <a:r>
              <a:rPr lang="sv-SE" sz="1200" dirty="0" smtClean="0"/>
              <a:t>Vi bemöter barnens frågor, benämner och utmanar till ett utforskande arbetssätt.</a:t>
            </a:r>
            <a:br>
              <a:rPr lang="sv-SE" sz="1200" dirty="0" smtClean="0"/>
            </a:br>
            <a:endParaRPr lang="sv-SE" sz="1200" dirty="0" smtClean="0"/>
          </a:p>
          <a:p>
            <a:pPr marL="171450" indent="-171450">
              <a:buFont typeface="Arial" panose="020B0604020202020204" pitchFamily="34" charset="0"/>
              <a:buChar char="•"/>
            </a:pPr>
            <a:r>
              <a:rPr lang="sv-SE" sz="1200" dirty="0" smtClean="0"/>
              <a:t>Pedagogisk dokumentation används som ett kommunikationsverktyg mellan barn- barn, barn – pedagog, pedagog – pedagog. </a:t>
            </a:r>
            <a:br>
              <a:rPr lang="sv-SE" sz="1200" dirty="0" smtClean="0"/>
            </a:br>
            <a:endParaRPr lang="sv-SE" sz="1200" dirty="0" smtClean="0"/>
          </a:p>
          <a:p>
            <a:pPr marL="171450" indent="-171450">
              <a:buFont typeface="Arial" panose="020B0604020202020204" pitchFamily="34" charset="0"/>
              <a:buChar char="•"/>
            </a:pPr>
            <a:r>
              <a:rPr lang="sv-SE" sz="1200" dirty="0" smtClean="0"/>
              <a:t>Pedagogisk dokumentation används för att synliggöra lärprocesser, för att sätta ord på skeenden och för att tillföra begrepp och ord tillsammans med barnen. </a:t>
            </a:r>
            <a:br>
              <a:rPr lang="sv-SE" sz="1200" dirty="0" smtClean="0"/>
            </a:br>
            <a:endParaRPr lang="sv-SE" sz="1200" dirty="0" smtClean="0"/>
          </a:p>
          <a:p>
            <a:pPr marL="171450" indent="-171450">
              <a:buFont typeface="Arial" panose="020B0604020202020204" pitchFamily="34" charset="0"/>
              <a:buChar char="•"/>
            </a:pPr>
            <a:r>
              <a:rPr lang="sv-SE" sz="1200" dirty="0" smtClean="0"/>
              <a:t>Pedagogisk dokumentation används dels för att se bakåt vilka lärprocesser som försiggått, dels för att planera framåt för ett fördjupat lärande. </a:t>
            </a:r>
            <a:br>
              <a:rPr lang="sv-SE" sz="1200" dirty="0" smtClean="0"/>
            </a:br>
            <a:endParaRPr lang="sv-SE" sz="1200" dirty="0" smtClean="0"/>
          </a:p>
          <a:p>
            <a:pPr marL="171450" indent="-171450">
              <a:buFont typeface="Arial" panose="020B0604020202020204" pitchFamily="34" charset="0"/>
              <a:buChar char="•"/>
            </a:pPr>
            <a:r>
              <a:rPr lang="sv-SE" sz="1200" dirty="0" smtClean="0"/>
              <a:t>Pedagogisk dokumentation används för att utveckla verksamheten och se den med olika ”glasögon” utifrån läroplanen.</a:t>
            </a:r>
            <a:endParaRPr lang="sv-SE" sz="1200" dirty="0"/>
          </a:p>
        </p:txBody>
      </p:sp>
    </p:spTree>
    <p:extLst>
      <p:ext uri="{BB962C8B-B14F-4D97-AF65-F5344CB8AC3E}">
        <p14:creationId xmlns:p14="http://schemas.microsoft.com/office/powerpoint/2010/main" val="9719688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1400" dirty="0" smtClean="0"/>
              <a:t>Undervisning – Lek och miljö</a:t>
            </a:r>
            <a:br>
              <a:rPr lang="sv-SE" sz="1400" dirty="0" smtClean="0"/>
            </a:br>
            <a:r>
              <a:rPr lang="sv-SE" sz="1400" dirty="0" smtClean="0"/>
              <a:t>Fördjupning och socialt samspel    </a:t>
            </a:r>
            <a:endParaRPr lang="sv-SE" sz="1400" dirty="0"/>
          </a:p>
        </p:txBody>
      </p:sp>
      <p:sp>
        <p:nvSpPr>
          <p:cNvPr id="3" name="Platshållare för innehåll 2"/>
          <p:cNvSpPr>
            <a:spLocks noGrp="1"/>
          </p:cNvSpPr>
          <p:nvPr>
            <p:ph idx="1"/>
          </p:nvPr>
        </p:nvSpPr>
        <p:spPr/>
        <p:txBody>
          <a:bodyPr>
            <a:normAutofit fontScale="92500" lnSpcReduction="10000"/>
          </a:bodyPr>
          <a:lstStyle/>
          <a:p>
            <a:pPr marL="171450" indent="-171450">
              <a:buFont typeface="Arial" panose="020B0604020202020204" pitchFamily="34" charset="0"/>
              <a:buChar char="•"/>
            </a:pPr>
            <a:r>
              <a:rPr lang="sv-SE" sz="1200" dirty="0"/>
              <a:t>Miljö och material väljs med omsorg för att </a:t>
            </a:r>
            <a:r>
              <a:rPr lang="sv-SE" sz="1200" dirty="0" smtClean="0"/>
              <a:t>stödja läroplanens </a:t>
            </a:r>
            <a:r>
              <a:rPr lang="sv-SE" sz="1200" dirty="0"/>
              <a:t>mål. </a:t>
            </a:r>
            <a:r>
              <a:rPr lang="sv-SE" sz="1200" dirty="0" smtClean="0"/>
              <a:t/>
            </a:r>
            <a:br>
              <a:rPr lang="sv-SE" sz="1200" dirty="0" smtClean="0"/>
            </a:br>
            <a:endParaRPr lang="sv-SE" sz="1200" dirty="0" smtClean="0"/>
          </a:p>
          <a:p>
            <a:pPr marL="171450" indent="-171450">
              <a:buFont typeface="Arial" panose="020B0604020202020204" pitchFamily="34" charset="0"/>
              <a:buChar char="•"/>
            </a:pPr>
            <a:r>
              <a:rPr lang="sv-SE" sz="1200" dirty="0" smtClean="0"/>
              <a:t>Pedagogerna har ett gemensamt ansvar att hålla miljöerna estetiskt tilltalande.</a:t>
            </a:r>
            <a:r>
              <a:rPr lang="sv-SE" sz="1200" dirty="0"/>
              <a:t> Sortera bort trasigt, plocka upp saker som har hamnat fel </a:t>
            </a:r>
            <a:r>
              <a:rPr lang="sv-SE" sz="1200" dirty="0" smtClean="0"/>
              <a:t>. </a:t>
            </a:r>
            <a:r>
              <a:rPr lang="sv-SE" sz="1200" dirty="0"/>
              <a:t>Självklart ska barnen finnas med i detta, utifrån förmåga och utveckling. </a:t>
            </a:r>
            <a:r>
              <a:rPr lang="sv-SE" sz="1200" dirty="0" smtClean="0"/>
              <a:t/>
            </a:r>
            <a:br>
              <a:rPr lang="sv-SE" sz="1200" dirty="0" smtClean="0"/>
            </a:br>
            <a:endParaRPr lang="sv-SE" sz="1200" dirty="0" smtClean="0"/>
          </a:p>
          <a:p>
            <a:pPr marL="171450" indent="-171450">
              <a:buFont typeface="Arial" panose="020B0604020202020204" pitchFamily="34" charset="0"/>
              <a:buChar char="•"/>
            </a:pPr>
            <a:r>
              <a:rPr lang="sv-SE" sz="1200" dirty="0" smtClean="0"/>
              <a:t>Progression</a:t>
            </a:r>
            <a:r>
              <a:rPr lang="sv-SE" sz="1200" b="1" dirty="0" smtClean="0"/>
              <a:t>. </a:t>
            </a:r>
            <a:r>
              <a:rPr lang="sv-SE" sz="1200" dirty="0"/>
              <a:t>Det är viktigt att förskolans material utvärderas kontinuerligt utifrån </a:t>
            </a:r>
            <a:r>
              <a:rPr lang="sv-SE" sz="1200" dirty="0" smtClean="0"/>
              <a:t>barngrupp och syfte. </a:t>
            </a:r>
            <a:r>
              <a:rPr lang="sv-SE" sz="1200" dirty="0"/>
              <a:t>Samma material kan dock användas på flera avdelningar, fast med olika mängd och syfte. </a:t>
            </a:r>
            <a:r>
              <a:rPr lang="sv-SE" sz="1200" dirty="0" smtClean="0"/>
              <a:t/>
            </a:r>
            <a:br>
              <a:rPr lang="sv-SE" sz="1200" dirty="0" smtClean="0"/>
            </a:br>
            <a:endParaRPr lang="sv-SE" sz="1200" dirty="0" smtClean="0"/>
          </a:p>
          <a:p>
            <a:pPr marL="171450" indent="-171450">
              <a:buFont typeface="Arial" panose="020B0604020202020204" pitchFamily="34" charset="0"/>
              <a:buChar char="•"/>
            </a:pPr>
            <a:r>
              <a:rPr lang="sv-SE" sz="1200" dirty="0"/>
              <a:t>Den kompletterande </a:t>
            </a:r>
            <a:r>
              <a:rPr lang="sv-SE" sz="1200" dirty="0" smtClean="0"/>
              <a:t>rollen</a:t>
            </a:r>
            <a:r>
              <a:rPr lang="sv-SE" sz="1200" b="1" dirty="0" smtClean="0"/>
              <a:t>. </a:t>
            </a:r>
            <a:r>
              <a:rPr lang="sv-SE" sz="1200" dirty="0"/>
              <a:t>Vi ska erbjuda barnen </a:t>
            </a:r>
            <a:r>
              <a:rPr lang="sv-SE" sz="1200" dirty="0" smtClean="0"/>
              <a:t>miljö och material </a:t>
            </a:r>
            <a:r>
              <a:rPr lang="sv-SE" sz="1200" dirty="0"/>
              <a:t>som är föränderligt, kreativt och utforskande. Gärna material som barnen själva varit med och tillverkat. Det ska vara material som stöder oss i vårt arbete gällande läroplanens mål.   </a:t>
            </a:r>
            <a:r>
              <a:rPr lang="sv-SE" sz="1200" dirty="0" smtClean="0"/>
              <a:t/>
            </a:r>
            <a:br>
              <a:rPr lang="sv-SE" sz="1200" dirty="0" smtClean="0"/>
            </a:br>
            <a:endParaRPr lang="sv-SE" sz="1200" dirty="0" smtClean="0"/>
          </a:p>
          <a:p>
            <a:pPr marL="171450" indent="-171450">
              <a:buFont typeface="Arial" panose="020B0604020202020204" pitchFamily="34" charset="0"/>
              <a:buChar char="•"/>
            </a:pPr>
            <a:r>
              <a:rPr lang="sv-SE" sz="1200" dirty="0" smtClean="0"/>
              <a:t>Teman fördjupas i barnens spontana lek och miljön ska återspegla pågående tema/projekt.</a:t>
            </a:r>
            <a:br>
              <a:rPr lang="sv-SE" sz="1200" dirty="0" smtClean="0"/>
            </a:br>
            <a:endParaRPr lang="sv-SE" sz="1200" dirty="0" smtClean="0"/>
          </a:p>
          <a:p>
            <a:pPr marL="171450" indent="-171450">
              <a:buFont typeface="Arial" panose="020B0604020202020204" pitchFamily="34" charset="0"/>
              <a:buChar char="•"/>
            </a:pPr>
            <a:r>
              <a:rPr lang="sv-SE" sz="1200" dirty="0" smtClean="0"/>
              <a:t>Socialt samspel tränas medvetet i leken och verksamheten formas så att barnen kan mötas i större och mindre grupper utifrån syftet. </a:t>
            </a:r>
            <a:br>
              <a:rPr lang="sv-SE" sz="1200" dirty="0" smtClean="0"/>
            </a:br>
            <a:endParaRPr lang="sv-SE" sz="1200" dirty="0" smtClean="0"/>
          </a:p>
          <a:p>
            <a:pPr marL="171450" indent="-171450">
              <a:buFont typeface="Arial" panose="020B0604020202020204" pitchFamily="34" charset="0"/>
              <a:buChar char="•"/>
            </a:pPr>
            <a:r>
              <a:rPr lang="sv-SE" sz="1200" dirty="0" smtClean="0"/>
              <a:t>Pedagogerna är delaktiga direkt eller indirekt genom observation och utifrån syfte med leken. </a:t>
            </a:r>
            <a:endParaRPr lang="sv-SE" sz="1200" dirty="0"/>
          </a:p>
          <a:p>
            <a:endParaRPr lang="sv-SE" sz="1200" dirty="0"/>
          </a:p>
        </p:txBody>
      </p:sp>
    </p:spTree>
    <p:extLst>
      <p:ext uri="{BB962C8B-B14F-4D97-AF65-F5344CB8AC3E}">
        <p14:creationId xmlns:p14="http://schemas.microsoft.com/office/powerpoint/2010/main" val="8359185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1400" dirty="0" smtClean="0"/>
              <a:t>Undervisning – material </a:t>
            </a:r>
            <a:br>
              <a:rPr lang="sv-SE" sz="1400" dirty="0" smtClean="0"/>
            </a:br>
            <a:r>
              <a:rPr lang="sv-SE" sz="1400" dirty="0"/>
              <a:t>L</a:t>
            </a:r>
            <a:r>
              <a:rPr lang="sv-SE" sz="1400" dirty="0" smtClean="0"/>
              <a:t>eksaker och saker att leka med</a:t>
            </a:r>
            <a:br>
              <a:rPr lang="sv-SE" sz="1400" dirty="0" smtClean="0"/>
            </a:br>
            <a:r>
              <a:rPr lang="sv-SE" sz="1400" dirty="0" smtClean="0"/>
              <a:t>  </a:t>
            </a:r>
            <a:endParaRPr lang="sv-SE" sz="1400" dirty="0"/>
          </a:p>
        </p:txBody>
      </p:sp>
      <p:sp>
        <p:nvSpPr>
          <p:cNvPr id="3" name="Platshållare för innehåll 2"/>
          <p:cNvSpPr>
            <a:spLocks noGrp="1"/>
          </p:cNvSpPr>
          <p:nvPr>
            <p:ph idx="1"/>
          </p:nvPr>
        </p:nvSpPr>
        <p:spPr/>
        <p:txBody>
          <a:bodyPr>
            <a:normAutofit fontScale="92500" lnSpcReduction="10000"/>
          </a:bodyPr>
          <a:lstStyle/>
          <a:p>
            <a:pPr marL="171450" indent="-171450">
              <a:buFont typeface="Arial" panose="020B0604020202020204" pitchFamily="34" charset="0"/>
              <a:buChar char="•"/>
            </a:pPr>
            <a:r>
              <a:rPr lang="sv-SE" sz="1200" dirty="0" smtClean="0"/>
              <a:t>Vi </a:t>
            </a:r>
            <a:r>
              <a:rPr lang="sv-SE" sz="1200" dirty="0"/>
              <a:t>definierar </a:t>
            </a:r>
            <a:r>
              <a:rPr lang="sv-SE" sz="1200" dirty="0" smtClean="0"/>
              <a:t>”leksaker” </a:t>
            </a:r>
            <a:r>
              <a:rPr lang="sv-SE" sz="1200" dirty="0"/>
              <a:t>som produkter med ett förutbestämt syfte som ofta är tänkta till en specifik lek, förhållningssätt och miljö. Den ger en tydlig signal till barnet vad den ska användas till. Ex bilar, dockor, figurer, plocklådor etc. </a:t>
            </a:r>
            <a:r>
              <a:rPr lang="sv-SE" sz="1200" dirty="0" smtClean="0"/>
              <a:t/>
            </a:r>
            <a:br>
              <a:rPr lang="sv-SE" sz="1200" dirty="0" smtClean="0"/>
            </a:br>
            <a:endParaRPr lang="sv-SE" sz="1200" dirty="0" smtClean="0"/>
          </a:p>
          <a:p>
            <a:pPr marL="171450" indent="-171450">
              <a:buFont typeface="Arial" panose="020B0604020202020204" pitchFamily="34" charset="0"/>
              <a:buChar char="•"/>
            </a:pPr>
            <a:r>
              <a:rPr lang="sv-SE" sz="1200" dirty="0"/>
              <a:t>Nackdelen med färdiga leksaker är att de gärna skapar osämja (”min” attityd) och ofta främjar ensamlek. De signalerar även en könsstereotyp bild och vänder sig medvetet mot ett specifikt kön. Leksaker kan vara fantasihämmande men de kan även bidra till fantasi när de får besjäla de mer alternativa materialen. </a:t>
            </a:r>
            <a:r>
              <a:rPr lang="sv-SE" sz="1200" dirty="0" smtClean="0"/>
              <a:t/>
            </a:r>
            <a:br>
              <a:rPr lang="sv-SE" sz="1200" dirty="0" smtClean="0"/>
            </a:br>
            <a:endParaRPr lang="sv-SE" sz="1200" dirty="0" smtClean="0"/>
          </a:p>
          <a:p>
            <a:pPr marL="171450" indent="-171450">
              <a:buFont typeface="Arial" panose="020B0604020202020204" pitchFamily="34" charset="0"/>
              <a:buChar char="•"/>
            </a:pPr>
            <a:r>
              <a:rPr lang="sv-SE" sz="1200" dirty="0" smtClean="0"/>
              <a:t>”Saker att leka med” definierar vi med saker som i den egentliga meningen inte är leksaker men som i ett sammanhang stödjer ett lärande för barnen utifrån ett syfte. Det kan vara ett material som stödjer utforskande </a:t>
            </a:r>
            <a:r>
              <a:rPr lang="sv-SE" sz="1200" dirty="0" err="1" smtClean="0"/>
              <a:t>t.ex</a:t>
            </a:r>
            <a:r>
              <a:rPr lang="sv-SE" sz="1200" dirty="0" smtClean="0"/>
              <a:t> olika silar, trattar, mätrör, mått m.m. Olika skapande material som färg, lera, snö, is etc.</a:t>
            </a:r>
            <a:br>
              <a:rPr lang="sv-SE" sz="1200" dirty="0" smtClean="0"/>
            </a:br>
            <a:endParaRPr lang="sv-SE" sz="1200" dirty="0" smtClean="0"/>
          </a:p>
          <a:p>
            <a:pPr marL="171450" indent="-171450">
              <a:buFont typeface="Arial" panose="020B0604020202020204" pitchFamily="34" charset="0"/>
              <a:buChar char="•"/>
            </a:pPr>
            <a:r>
              <a:rPr lang="sv-SE" sz="1200" dirty="0"/>
              <a:t>Syftet med </a:t>
            </a:r>
            <a:r>
              <a:rPr lang="sv-SE" sz="1200" dirty="0" smtClean="0"/>
              <a:t>”saker att leka med” är </a:t>
            </a:r>
            <a:r>
              <a:rPr lang="sv-SE" sz="1200" dirty="0"/>
              <a:t>att det stödjer ett mer utforskningsbart, kreativt, förändringsbar och fantasifull lärande lek. Det är könsneutralt och kan inbjuda till en variationsrik fantasilek. Egentillverkade saker att leka med har här en viktig roll. Det fokuserar på gruppen och inbjuder inte så ofta till en ”min” attityd</a:t>
            </a:r>
            <a:r>
              <a:rPr lang="sv-SE" sz="1200" dirty="0" smtClean="0"/>
              <a:t>.</a:t>
            </a:r>
            <a:br>
              <a:rPr lang="sv-SE" sz="1200" dirty="0" smtClean="0"/>
            </a:br>
            <a:endParaRPr lang="sv-SE" sz="1200" dirty="0" smtClean="0"/>
          </a:p>
          <a:p>
            <a:pPr marL="171450" indent="-171450">
              <a:buFont typeface="Arial" panose="020B0604020202020204" pitchFamily="34" charset="0"/>
              <a:buChar char="•"/>
            </a:pPr>
            <a:r>
              <a:rPr lang="sv-SE" sz="1200" dirty="0"/>
              <a:t>Vi har även valt att definiera ett ”tredje material” som är det bygg- och konstruktionsmaterial som finns traditionellt på förskolan. Det är byggklossar av olika slag, </a:t>
            </a:r>
            <a:r>
              <a:rPr lang="sv-SE" sz="1200" dirty="0" err="1"/>
              <a:t>Duplo</a:t>
            </a:r>
            <a:r>
              <a:rPr lang="sv-SE" sz="1200" dirty="0"/>
              <a:t>, Lego, Plus-Plus m.m. Även material till kojor och större byggen ingår här. </a:t>
            </a:r>
          </a:p>
          <a:p>
            <a:pPr marL="171450" indent="-171450">
              <a:buFont typeface="Arial" panose="020B0604020202020204" pitchFamily="34" charset="0"/>
              <a:buChar char="•"/>
            </a:pPr>
            <a:endParaRPr lang="sv-SE" sz="1200" dirty="0"/>
          </a:p>
          <a:p>
            <a:endParaRPr lang="sv-SE" sz="1200" dirty="0"/>
          </a:p>
        </p:txBody>
      </p:sp>
    </p:spTree>
    <p:extLst>
      <p:ext uri="{BB962C8B-B14F-4D97-AF65-F5344CB8AC3E}">
        <p14:creationId xmlns:p14="http://schemas.microsoft.com/office/powerpoint/2010/main" val="9001488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1400" dirty="0" smtClean="0"/>
              <a:t>Undervisning </a:t>
            </a:r>
            <a:r>
              <a:rPr lang="sv-SE" sz="1400" smtClean="0"/>
              <a:t>– bredda </a:t>
            </a:r>
            <a:r>
              <a:rPr lang="sv-SE" sz="1400" dirty="0" smtClean="0"/>
              <a:t/>
            </a:r>
            <a:br>
              <a:rPr lang="sv-SE" sz="1400" dirty="0" smtClean="0"/>
            </a:br>
            <a:r>
              <a:rPr lang="sv-SE" sz="1400" dirty="0" smtClean="0"/>
              <a:t>Vägledning och utmaning för nya kunskaper</a:t>
            </a:r>
            <a:endParaRPr lang="sv-SE" sz="1400" dirty="0"/>
          </a:p>
        </p:txBody>
      </p:sp>
      <p:sp>
        <p:nvSpPr>
          <p:cNvPr id="3" name="Platshållare för innehåll 2"/>
          <p:cNvSpPr>
            <a:spLocks noGrp="1"/>
          </p:cNvSpPr>
          <p:nvPr>
            <p:ph idx="1"/>
          </p:nvPr>
        </p:nvSpPr>
        <p:spPr/>
        <p:txBody>
          <a:bodyPr>
            <a:normAutofit/>
          </a:bodyPr>
          <a:lstStyle/>
          <a:p>
            <a:pPr marL="171450" indent="-171450">
              <a:buFont typeface="Arial" panose="020B0604020202020204" pitchFamily="34" charset="0"/>
              <a:buChar char="•"/>
            </a:pPr>
            <a:r>
              <a:rPr lang="sv-SE" sz="1200" dirty="0" smtClean="0"/>
              <a:t>Miljöerna förändras för att utmana barnen i deras processer och intressen. </a:t>
            </a:r>
            <a:br>
              <a:rPr lang="sv-SE" sz="1200" dirty="0" smtClean="0"/>
            </a:br>
            <a:endParaRPr lang="sv-SE" sz="1200" dirty="0" smtClean="0"/>
          </a:p>
          <a:p>
            <a:pPr marL="171450" indent="-171450">
              <a:buFont typeface="Arial" panose="020B0604020202020204" pitchFamily="34" charset="0"/>
              <a:buChar char="•"/>
            </a:pPr>
            <a:r>
              <a:rPr lang="sv-SE" sz="1200" dirty="0" smtClean="0"/>
              <a:t>Barnen introduceras i miljöerna och materialet för att utmanas att prova nya aktiviteter och lekar.  Vad kan man göra här? Hur hanteras materialet? </a:t>
            </a:r>
            <a:br>
              <a:rPr lang="sv-SE" sz="1200" dirty="0" smtClean="0"/>
            </a:br>
            <a:endParaRPr lang="sv-SE" sz="1200" dirty="0" smtClean="0"/>
          </a:p>
          <a:p>
            <a:pPr marL="171450" indent="-171450">
              <a:buFont typeface="Arial" panose="020B0604020202020204" pitchFamily="34" charset="0"/>
              <a:buChar char="•"/>
            </a:pPr>
            <a:r>
              <a:rPr lang="sv-SE" sz="1200" dirty="0" smtClean="0"/>
              <a:t>För att bredda barnets aktiviteter används aktivitetskort,  uppdragskort eller andra verktyg. </a:t>
            </a:r>
            <a:br>
              <a:rPr lang="sv-SE" sz="1200" dirty="0" smtClean="0"/>
            </a:br>
            <a:endParaRPr lang="sv-SE" sz="1200" dirty="0" smtClean="0"/>
          </a:p>
          <a:p>
            <a:pPr marL="171450" indent="-171450">
              <a:buFont typeface="Arial" panose="020B0604020202020204" pitchFamily="34" charset="0"/>
              <a:buChar char="•"/>
            </a:pPr>
            <a:r>
              <a:rPr lang="sv-SE" sz="1200" dirty="0" smtClean="0"/>
              <a:t>Pedagogerna observerar barnens lek för att uppmärksamma proceser, mönster, socialt samspel</a:t>
            </a:r>
            <a:r>
              <a:rPr lang="sv-SE" sz="1200" dirty="0"/>
              <a:t> </a:t>
            </a:r>
            <a:r>
              <a:rPr lang="sv-SE" sz="1200" dirty="0" smtClean="0"/>
              <a:t>för att kunna utmana det enskilda barnet.</a:t>
            </a:r>
            <a:br>
              <a:rPr lang="sv-SE" sz="1200" dirty="0" smtClean="0"/>
            </a:br>
            <a:endParaRPr lang="sv-SE" sz="1200" dirty="0" smtClean="0"/>
          </a:p>
          <a:p>
            <a:pPr marL="171450" indent="-171450">
              <a:buFont typeface="Arial" panose="020B0604020202020204" pitchFamily="34" charset="0"/>
              <a:buChar char="•"/>
            </a:pPr>
            <a:r>
              <a:rPr lang="sv-SE" sz="1200" dirty="0"/>
              <a:t>E</a:t>
            </a:r>
            <a:r>
              <a:rPr lang="sv-SE" sz="1200" dirty="0" smtClean="0"/>
              <a:t>tt normkritiskt perspektiv  intas för att utmana det enskilda barnet i dess val. </a:t>
            </a:r>
          </a:p>
          <a:p>
            <a:pPr marL="171450" indent="-171450">
              <a:buFont typeface="Arial" panose="020B0604020202020204" pitchFamily="34" charset="0"/>
              <a:buChar char="•"/>
            </a:pPr>
            <a:endParaRPr lang="sv-SE" sz="1200" dirty="0" smtClean="0"/>
          </a:p>
          <a:p>
            <a:pPr marL="171450" indent="-171450">
              <a:buFont typeface="Arial" panose="020B0604020202020204" pitchFamily="34" charset="0"/>
              <a:buChar char="•"/>
            </a:pPr>
            <a:endParaRPr lang="sv-SE" sz="1200" dirty="0"/>
          </a:p>
        </p:txBody>
      </p:sp>
    </p:spTree>
    <p:extLst>
      <p:ext uri="{BB962C8B-B14F-4D97-AF65-F5344CB8AC3E}">
        <p14:creationId xmlns:p14="http://schemas.microsoft.com/office/powerpoint/2010/main" val="15741463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1400" dirty="0" smtClean="0"/>
              <a:t>Undervisning – kommunikation</a:t>
            </a:r>
            <a:br>
              <a:rPr lang="sv-SE" sz="1400" dirty="0" smtClean="0"/>
            </a:br>
            <a:r>
              <a:rPr lang="sv-SE" sz="1400" dirty="0" smtClean="0"/>
              <a:t>Dialog och samtal som ett lärande verktyg</a:t>
            </a:r>
            <a:br>
              <a:rPr lang="sv-SE" sz="1400" dirty="0" smtClean="0"/>
            </a:br>
            <a:endParaRPr lang="sv-SE" sz="1400" dirty="0"/>
          </a:p>
        </p:txBody>
      </p:sp>
      <p:sp>
        <p:nvSpPr>
          <p:cNvPr id="3" name="Platshållare för innehåll 2"/>
          <p:cNvSpPr>
            <a:spLocks noGrp="1"/>
          </p:cNvSpPr>
          <p:nvPr>
            <p:ph idx="1"/>
          </p:nvPr>
        </p:nvSpPr>
        <p:spPr/>
        <p:txBody>
          <a:bodyPr>
            <a:normAutofit/>
          </a:bodyPr>
          <a:lstStyle/>
          <a:p>
            <a:pPr marL="171450" indent="-171450">
              <a:buFont typeface="Arial" panose="020B0604020202020204" pitchFamily="34" charset="0"/>
              <a:buChar char="•"/>
            </a:pPr>
            <a:r>
              <a:rPr lang="sv-SE" sz="1200" dirty="0" smtClean="0"/>
              <a:t>Ett utforskande arbetssätt används för att locka barnen att ställa frågor, ställa hypoteser och undersöka. </a:t>
            </a:r>
            <a:br>
              <a:rPr lang="sv-SE" sz="1200" dirty="0" smtClean="0"/>
            </a:br>
            <a:endParaRPr lang="sv-SE" sz="1200" dirty="0" smtClean="0"/>
          </a:p>
          <a:p>
            <a:pPr marL="171450" indent="-171450">
              <a:buFont typeface="Arial" panose="020B0604020202020204" pitchFamily="34" charset="0"/>
              <a:buChar char="•"/>
            </a:pPr>
            <a:r>
              <a:rPr lang="sv-SE" sz="1200" dirty="0" smtClean="0"/>
              <a:t>En variation av uttryckssätt (bild, form, drama, dans, </a:t>
            </a:r>
            <a:r>
              <a:rPr lang="sv-SE" sz="1200" dirty="0" err="1" smtClean="0"/>
              <a:t>ikt</a:t>
            </a:r>
            <a:r>
              <a:rPr lang="sv-SE" sz="1200" dirty="0" smtClean="0"/>
              <a:t> m.m.) används för att bearbeta intryck och processer på ett varierat sätt. </a:t>
            </a:r>
            <a:br>
              <a:rPr lang="sv-SE" sz="1200" dirty="0" smtClean="0"/>
            </a:br>
            <a:endParaRPr lang="sv-SE" sz="1200" dirty="0" smtClean="0"/>
          </a:p>
          <a:p>
            <a:pPr marL="171450" indent="-171450">
              <a:buFont typeface="Arial" panose="020B0604020202020204" pitchFamily="34" charset="0"/>
              <a:buChar char="•"/>
            </a:pPr>
            <a:r>
              <a:rPr lang="sv-SE" sz="1200" dirty="0" smtClean="0"/>
              <a:t>Frågor, samtal och samspel används på ett medvetet sätt av pedagogerna utifrån syfte. </a:t>
            </a:r>
            <a:br>
              <a:rPr lang="sv-SE" sz="1200" dirty="0" smtClean="0"/>
            </a:br>
            <a:endParaRPr lang="sv-SE" sz="1200" dirty="0" smtClean="0"/>
          </a:p>
          <a:p>
            <a:pPr marL="171450" indent="-171450">
              <a:buFont typeface="Arial" panose="020B0604020202020204" pitchFamily="34" charset="0"/>
              <a:buChar char="•"/>
            </a:pPr>
            <a:r>
              <a:rPr lang="sv-SE" sz="1200" dirty="0" smtClean="0"/>
              <a:t>Vi benämner och använder ett rikt språk med synonymer, begrepp och faktaspråk i alla situationer.</a:t>
            </a:r>
            <a:br>
              <a:rPr lang="sv-SE" sz="1200" dirty="0" smtClean="0"/>
            </a:br>
            <a:endParaRPr lang="sv-SE" sz="1200" dirty="0" smtClean="0"/>
          </a:p>
          <a:p>
            <a:pPr marL="171450" indent="-171450">
              <a:buFont typeface="Arial" panose="020B0604020202020204" pitchFamily="34" charset="0"/>
              <a:buChar char="•"/>
            </a:pPr>
            <a:r>
              <a:rPr lang="sv-SE" sz="1200" dirty="0" smtClean="0"/>
              <a:t>Barnen uppmanas att vara fiffiga kompisar mot varandra och ses som viktiga för varandra genom att hjälpa varandra, visa varandra och berätta för varandra. </a:t>
            </a:r>
            <a:br>
              <a:rPr lang="sv-SE" sz="1200" dirty="0" smtClean="0"/>
            </a:br>
            <a:endParaRPr lang="sv-SE" sz="1200" dirty="0" smtClean="0"/>
          </a:p>
          <a:p>
            <a:pPr marL="171450" indent="-171450">
              <a:buFont typeface="Arial" panose="020B0604020202020204" pitchFamily="34" charset="0"/>
              <a:buChar char="•"/>
            </a:pPr>
            <a:r>
              <a:rPr lang="sv-SE" sz="1200" dirty="0" smtClean="0"/>
              <a:t>Vi reflekterar händelser och aktiviteter och planerar framåt tillsammans med barnen. </a:t>
            </a:r>
          </a:p>
          <a:p>
            <a:endParaRPr lang="sv-SE" sz="1200" dirty="0"/>
          </a:p>
        </p:txBody>
      </p:sp>
    </p:spTree>
    <p:extLst>
      <p:ext uri="{BB962C8B-B14F-4D97-AF65-F5344CB8AC3E}">
        <p14:creationId xmlns:p14="http://schemas.microsoft.com/office/powerpoint/2010/main" val="34132457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971600" y="2551836"/>
            <a:ext cx="7272808" cy="1200329"/>
          </a:xfrm>
          <a:prstGeom prst="rect">
            <a:avLst/>
          </a:prstGeom>
        </p:spPr>
        <p:txBody>
          <a:bodyPr wrap="square">
            <a:spAutoFit/>
          </a:bodyPr>
          <a:lstStyle/>
          <a:p>
            <a:r>
              <a:rPr lang="sv-SE" dirty="0"/>
              <a:t>Forskning visar att förskollärare är oroliga över att </a:t>
            </a:r>
            <a:r>
              <a:rPr lang="sv-SE" dirty="0" err="1" smtClean="0"/>
              <a:t>undervisningsbegreppet</a:t>
            </a:r>
            <a:r>
              <a:rPr lang="sv-SE" dirty="0" smtClean="0"/>
              <a:t> introduceras i förskolan. De tror att de förväntas bedriva en distanserad och katederliknande undervisning utan lek och omsorg, menar Maria Hedefalk, lektor vid Uppsala universitet.</a:t>
            </a:r>
            <a:endParaRPr lang="sv-SE" dirty="0"/>
          </a:p>
        </p:txBody>
      </p:sp>
    </p:spTree>
    <p:extLst>
      <p:ext uri="{BB962C8B-B14F-4D97-AF65-F5344CB8AC3E}">
        <p14:creationId xmlns:p14="http://schemas.microsoft.com/office/powerpoint/2010/main" val="8747958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 3"/>
          <p:cNvSpPr/>
          <p:nvPr/>
        </p:nvSpPr>
        <p:spPr>
          <a:xfrm>
            <a:off x="1043608" y="836712"/>
            <a:ext cx="3600400" cy="1368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t>Kunskapssyn</a:t>
            </a:r>
            <a:endParaRPr lang="sv-SE" dirty="0"/>
          </a:p>
        </p:txBody>
      </p:sp>
      <p:sp>
        <p:nvSpPr>
          <p:cNvPr id="5" name="Ellips 4"/>
          <p:cNvSpPr/>
          <p:nvPr/>
        </p:nvSpPr>
        <p:spPr>
          <a:xfrm>
            <a:off x="5436096" y="908720"/>
            <a:ext cx="3384376" cy="14401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t>Barnsyn</a:t>
            </a:r>
            <a:endParaRPr lang="sv-SE" dirty="0"/>
          </a:p>
        </p:txBody>
      </p:sp>
      <p:sp>
        <p:nvSpPr>
          <p:cNvPr id="6" name="Ellips 5"/>
          <p:cNvSpPr/>
          <p:nvPr/>
        </p:nvSpPr>
        <p:spPr>
          <a:xfrm>
            <a:off x="2987824" y="3429000"/>
            <a:ext cx="3816424" cy="17281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t>Likvärdhet</a:t>
            </a:r>
          </a:p>
          <a:p>
            <a:pPr algn="ctr"/>
            <a:r>
              <a:rPr lang="sv-SE" dirty="0" smtClean="0"/>
              <a:t>Samsyn</a:t>
            </a:r>
            <a:endParaRPr lang="sv-SE" dirty="0"/>
          </a:p>
        </p:txBody>
      </p:sp>
      <p:cxnSp>
        <p:nvCxnSpPr>
          <p:cNvPr id="8" name="Rak pil 7"/>
          <p:cNvCxnSpPr>
            <a:stCxn id="4" idx="4"/>
          </p:cNvCxnSpPr>
          <p:nvPr/>
        </p:nvCxnSpPr>
        <p:spPr>
          <a:xfrm>
            <a:off x="2843808" y="2204864"/>
            <a:ext cx="1440160" cy="13681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Rak pil 9"/>
          <p:cNvCxnSpPr/>
          <p:nvPr/>
        </p:nvCxnSpPr>
        <p:spPr>
          <a:xfrm flipH="1">
            <a:off x="5364088" y="2276872"/>
            <a:ext cx="1440160" cy="15121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Ellips 11"/>
          <p:cNvSpPr/>
          <p:nvPr/>
        </p:nvSpPr>
        <p:spPr>
          <a:xfrm>
            <a:off x="107504" y="2348880"/>
            <a:ext cx="3168352" cy="15841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t>Förtydligat </a:t>
            </a:r>
          </a:p>
          <a:p>
            <a:pPr algn="ctr"/>
            <a:r>
              <a:rPr lang="sv-SE" dirty="0" smtClean="0"/>
              <a:t>kunskapsuppdrag</a:t>
            </a:r>
            <a:endParaRPr lang="sv-SE" dirty="0"/>
          </a:p>
        </p:txBody>
      </p:sp>
      <p:sp>
        <p:nvSpPr>
          <p:cNvPr id="2" name="textruta 1"/>
          <p:cNvSpPr txBox="1"/>
          <p:nvPr/>
        </p:nvSpPr>
        <p:spPr>
          <a:xfrm>
            <a:off x="1547664" y="188640"/>
            <a:ext cx="6120680" cy="369332"/>
          </a:xfrm>
          <a:prstGeom prst="rect">
            <a:avLst/>
          </a:prstGeom>
          <a:noFill/>
        </p:spPr>
        <p:txBody>
          <a:bodyPr wrap="square" rtlCol="0">
            <a:spAutoFit/>
          </a:bodyPr>
          <a:lstStyle/>
          <a:p>
            <a:r>
              <a:rPr lang="sv-SE" dirty="0" smtClean="0"/>
              <a:t>Varför ska vi diskutera </a:t>
            </a:r>
            <a:r>
              <a:rPr lang="sv-SE" dirty="0" err="1" smtClean="0"/>
              <a:t>undervisningsbegreppet</a:t>
            </a:r>
            <a:r>
              <a:rPr lang="sv-SE" dirty="0" smtClean="0"/>
              <a:t>?</a:t>
            </a:r>
            <a:endParaRPr lang="sv-SE" dirty="0"/>
          </a:p>
        </p:txBody>
      </p:sp>
    </p:spTree>
    <p:extLst>
      <p:ext uri="{BB962C8B-B14F-4D97-AF65-F5344CB8AC3E}">
        <p14:creationId xmlns:p14="http://schemas.microsoft.com/office/powerpoint/2010/main" val="31238080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dirty="0" smtClean="0"/>
              <a:t>Skolinspektionens anmärkningar 2017</a:t>
            </a:r>
            <a:endParaRPr lang="sv-SE" dirty="0"/>
          </a:p>
        </p:txBody>
      </p:sp>
      <p:sp>
        <p:nvSpPr>
          <p:cNvPr id="3" name="Platshållare för innehåll 2"/>
          <p:cNvSpPr>
            <a:spLocks noGrp="1"/>
          </p:cNvSpPr>
          <p:nvPr>
            <p:ph idx="1"/>
          </p:nvPr>
        </p:nvSpPr>
        <p:spPr/>
        <p:txBody>
          <a:bodyPr/>
          <a:lstStyle/>
          <a:p>
            <a:pPr marL="342900" indent="-342900">
              <a:buFontTx/>
              <a:buChar char="-"/>
            </a:pPr>
            <a:r>
              <a:rPr lang="sv-SE" dirty="0" smtClean="0"/>
              <a:t>Bristande likvärdhet</a:t>
            </a:r>
          </a:p>
          <a:p>
            <a:pPr marL="342900" indent="-342900">
              <a:buFontTx/>
              <a:buChar char="-"/>
            </a:pPr>
            <a:r>
              <a:rPr lang="sv-SE" dirty="0" smtClean="0"/>
              <a:t>Verksamheten är inte tillräckligt målstyrd/kunskapsinriktad</a:t>
            </a:r>
          </a:p>
          <a:p>
            <a:pPr marL="342900" indent="-342900">
              <a:buFontTx/>
              <a:buChar char="-"/>
            </a:pPr>
            <a:r>
              <a:rPr lang="sv-SE" dirty="0" smtClean="0"/>
              <a:t>Brister i det pedagogiska mötet – språkliga och kommunikativa möten</a:t>
            </a:r>
          </a:p>
          <a:p>
            <a:pPr marL="342900" indent="-342900">
              <a:buFontTx/>
              <a:buChar char="-"/>
            </a:pPr>
            <a:r>
              <a:rPr lang="sv-SE" dirty="0" smtClean="0"/>
              <a:t>Analyserar inte metoder/material tillräckligt </a:t>
            </a:r>
          </a:p>
          <a:p>
            <a:pPr marL="342900" indent="-342900">
              <a:buFontTx/>
              <a:buChar char="-"/>
            </a:pPr>
            <a:r>
              <a:rPr lang="sv-SE" dirty="0" smtClean="0"/>
              <a:t>Brister i jämställdhetsuppdraget</a:t>
            </a:r>
          </a:p>
          <a:p>
            <a:endParaRPr lang="sv-SE" dirty="0"/>
          </a:p>
        </p:txBody>
      </p:sp>
    </p:spTree>
    <p:extLst>
      <p:ext uri="{BB962C8B-B14F-4D97-AF65-F5344CB8AC3E}">
        <p14:creationId xmlns:p14="http://schemas.microsoft.com/office/powerpoint/2010/main" val="33977227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835200" y="548680"/>
            <a:ext cx="7725600" cy="4761320"/>
          </a:xfrm>
        </p:spPr>
        <p:txBody>
          <a:bodyPr/>
          <a:lstStyle/>
          <a:p>
            <a:r>
              <a:rPr lang="sv-SE" i="1" dirty="0"/>
              <a:t>Utbildning och undervisning </a:t>
            </a:r>
            <a:endParaRPr lang="sv-SE" i="1" dirty="0" smtClean="0"/>
          </a:p>
          <a:p>
            <a:endParaRPr lang="sv-SE" dirty="0"/>
          </a:p>
          <a:p>
            <a:r>
              <a:rPr lang="sv-SE" dirty="0"/>
              <a:t>Med utbildning avses den verksamhet inom vilken under­visning sker utifrån bestämda mål. Med undervisning avses sådana målstyrda processer som under ledning av förskollärare syftar till utveckling och lärande genom inhämtande och utvecklande av kunskaper och värden. För att en aktivitet ska klassas som undervisning måste en förskollärare ha det </a:t>
            </a:r>
            <a:r>
              <a:rPr lang="sv-SE" dirty="0" smtClean="0"/>
              <a:t>övergripande </a:t>
            </a:r>
            <a:r>
              <a:rPr lang="sv-SE" dirty="0"/>
              <a:t>ansvaret för det som ska göras </a:t>
            </a:r>
            <a:endParaRPr lang="sv-SE" dirty="0" smtClean="0"/>
          </a:p>
          <a:p>
            <a:endParaRPr lang="sv-SE" dirty="0"/>
          </a:p>
          <a:p>
            <a:r>
              <a:rPr lang="sv-SE" dirty="0" smtClean="0"/>
              <a:t>(</a:t>
            </a:r>
            <a:r>
              <a:rPr lang="sv-SE" dirty="0"/>
              <a:t>1 kap. 3 § skollagen och prop. 2009/10:165 sid. 633.) </a:t>
            </a:r>
          </a:p>
        </p:txBody>
      </p:sp>
    </p:spTree>
    <p:extLst>
      <p:ext uri="{BB962C8B-B14F-4D97-AF65-F5344CB8AC3E}">
        <p14:creationId xmlns:p14="http://schemas.microsoft.com/office/powerpoint/2010/main" val="16613377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3200" dirty="0" smtClean="0"/>
              <a:t> Tydliggöra undervisning</a:t>
            </a:r>
            <a:endParaRPr lang="sv-SE" sz="3200" dirty="0"/>
          </a:p>
        </p:txBody>
      </p:sp>
      <p:sp>
        <p:nvSpPr>
          <p:cNvPr id="3" name="Platshållare för innehåll 2"/>
          <p:cNvSpPr>
            <a:spLocks noGrp="1"/>
          </p:cNvSpPr>
          <p:nvPr>
            <p:ph idx="1"/>
          </p:nvPr>
        </p:nvSpPr>
        <p:spPr/>
        <p:txBody>
          <a:bodyPr/>
          <a:lstStyle/>
          <a:p>
            <a:pPr marL="342900" indent="-342900">
              <a:buFontTx/>
              <a:buChar char="-"/>
            </a:pPr>
            <a:r>
              <a:rPr lang="sv-SE" dirty="0" smtClean="0"/>
              <a:t>I aktiviteter</a:t>
            </a:r>
          </a:p>
          <a:p>
            <a:pPr marL="342900" indent="-342900">
              <a:buFontTx/>
              <a:buChar char="-"/>
            </a:pPr>
            <a:r>
              <a:rPr lang="sv-SE" dirty="0" smtClean="0"/>
              <a:t>I rutinsituationer</a:t>
            </a:r>
          </a:p>
          <a:p>
            <a:pPr marL="342900" indent="-342900">
              <a:buFontTx/>
              <a:buChar char="-"/>
            </a:pPr>
            <a:r>
              <a:rPr lang="sv-SE" dirty="0" smtClean="0"/>
              <a:t>I leken</a:t>
            </a:r>
          </a:p>
          <a:p>
            <a:pPr marL="342900" indent="-342900">
              <a:buFontTx/>
              <a:buChar char="-"/>
            </a:pPr>
            <a:r>
              <a:rPr lang="sv-SE" dirty="0" smtClean="0"/>
              <a:t>I miljön/materialet</a:t>
            </a:r>
          </a:p>
          <a:p>
            <a:endParaRPr lang="sv-SE" dirty="0"/>
          </a:p>
        </p:txBody>
      </p:sp>
    </p:spTree>
    <p:extLst>
      <p:ext uri="{BB962C8B-B14F-4D97-AF65-F5344CB8AC3E}">
        <p14:creationId xmlns:p14="http://schemas.microsoft.com/office/powerpoint/2010/main" val="9953038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p:cNvSpPr txBox="1"/>
          <p:nvPr/>
        </p:nvSpPr>
        <p:spPr>
          <a:xfrm>
            <a:off x="1043608" y="1581200"/>
            <a:ext cx="6696744" cy="3170099"/>
          </a:xfrm>
          <a:prstGeom prst="rect">
            <a:avLst/>
          </a:prstGeom>
          <a:noFill/>
        </p:spPr>
        <p:txBody>
          <a:bodyPr wrap="square" rtlCol="0">
            <a:spAutoFit/>
          </a:bodyPr>
          <a:lstStyle/>
          <a:p>
            <a:r>
              <a:rPr lang="sv-SE" sz="4000" dirty="0" smtClean="0"/>
              <a:t>Det blir skillnad!</a:t>
            </a:r>
          </a:p>
          <a:p>
            <a:endParaRPr lang="sv-SE" sz="4000" dirty="0"/>
          </a:p>
          <a:p>
            <a:r>
              <a:rPr lang="sv-SE" sz="4000" dirty="0" smtClean="0"/>
              <a:t>Dagis  -  Förskola</a:t>
            </a:r>
          </a:p>
          <a:p>
            <a:endParaRPr lang="sv-SE" sz="4000" dirty="0"/>
          </a:p>
          <a:p>
            <a:r>
              <a:rPr lang="sv-SE" sz="2800" dirty="0" smtClean="0"/>
              <a:t>Omsorg, utveckling, lärande bildar helhet</a:t>
            </a:r>
            <a:r>
              <a:rPr lang="sv-SE" sz="4000" dirty="0" smtClean="0"/>
              <a:t> </a:t>
            </a:r>
            <a:endParaRPr lang="sv-SE" sz="4000" dirty="0"/>
          </a:p>
        </p:txBody>
      </p:sp>
    </p:spTree>
    <p:extLst>
      <p:ext uri="{BB962C8B-B14F-4D97-AF65-F5344CB8AC3E}">
        <p14:creationId xmlns:p14="http://schemas.microsoft.com/office/powerpoint/2010/main" val="4634391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p:cNvSpPr txBox="1"/>
          <p:nvPr/>
        </p:nvSpPr>
        <p:spPr>
          <a:xfrm>
            <a:off x="806438" y="1196688"/>
            <a:ext cx="6213834" cy="5632311"/>
          </a:xfrm>
          <a:prstGeom prst="rect">
            <a:avLst/>
          </a:prstGeom>
          <a:noFill/>
        </p:spPr>
        <p:txBody>
          <a:bodyPr wrap="square" rtlCol="0">
            <a:spAutoFit/>
          </a:bodyPr>
          <a:lstStyle/>
          <a:p>
            <a:r>
              <a:rPr lang="sv-SE" i="1" dirty="0" smtClean="0"/>
              <a:t>”Lärande sker hela tiden”</a:t>
            </a:r>
          </a:p>
          <a:p>
            <a:endParaRPr lang="sv-SE" i="1" dirty="0"/>
          </a:p>
          <a:p>
            <a:r>
              <a:rPr lang="sv-SE" dirty="0" smtClean="0"/>
              <a:t>Skolinspektionen:</a:t>
            </a:r>
          </a:p>
          <a:p>
            <a:r>
              <a:rPr lang="sv-SE" dirty="0" smtClean="0"/>
              <a:t>”När vi inte har definierat vilken betydelse vi själva har som lärare, förebilder och närvarande vägledare riskerar ansvaret att istället läggas på barnet som då lämnas utan riktning i sitt utvecklande och lärande”</a:t>
            </a:r>
          </a:p>
          <a:p>
            <a:endParaRPr lang="sv-SE" dirty="0"/>
          </a:p>
          <a:p>
            <a:endParaRPr lang="sv-SE" dirty="0" smtClean="0"/>
          </a:p>
          <a:p>
            <a:endParaRPr lang="sv-SE" dirty="0"/>
          </a:p>
          <a:p>
            <a:r>
              <a:rPr lang="sv-SE" dirty="0" smtClean="0"/>
              <a:t>Skillnader lärande i förskolan  - spontan ”fri” lekande:</a:t>
            </a:r>
          </a:p>
          <a:p>
            <a:pPr marL="285750" indent="-285750">
              <a:buFontTx/>
              <a:buChar char="-"/>
            </a:pPr>
            <a:r>
              <a:rPr lang="sv-SE" dirty="0" smtClean="0"/>
              <a:t>Utifrån ett innehåll spontant eller planerat</a:t>
            </a:r>
          </a:p>
          <a:p>
            <a:pPr marL="285750" indent="-285750">
              <a:buFontTx/>
              <a:buChar char="-"/>
            </a:pPr>
            <a:r>
              <a:rPr lang="sv-SE" dirty="0" smtClean="0"/>
              <a:t>I riktning mot….(</a:t>
            </a:r>
            <a:r>
              <a:rPr lang="sv-SE" dirty="0" err="1" smtClean="0"/>
              <a:t>Lpfö</a:t>
            </a:r>
            <a:r>
              <a:rPr lang="sv-SE" dirty="0" smtClean="0"/>
              <a:t>)</a:t>
            </a:r>
          </a:p>
          <a:p>
            <a:pPr marL="285750" indent="-285750">
              <a:buFontTx/>
              <a:buChar char="-"/>
            </a:pPr>
            <a:r>
              <a:rPr lang="sv-SE" dirty="0" smtClean="0"/>
              <a:t>I samspel </a:t>
            </a:r>
          </a:p>
          <a:p>
            <a:pPr marL="285750" indent="-285750">
              <a:buFontTx/>
              <a:buChar char="-"/>
            </a:pPr>
            <a:r>
              <a:rPr lang="sv-SE" dirty="0" smtClean="0"/>
              <a:t>Under vägledning av vuxna</a:t>
            </a:r>
          </a:p>
          <a:p>
            <a:pPr marL="285750" indent="-285750">
              <a:buFontTx/>
              <a:buChar char="-"/>
            </a:pPr>
            <a:endParaRPr lang="sv-SE" dirty="0" smtClean="0"/>
          </a:p>
          <a:p>
            <a:endParaRPr lang="sv-SE" dirty="0"/>
          </a:p>
          <a:p>
            <a:endParaRPr lang="sv-SE" dirty="0" smtClean="0"/>
          </a:p>
          <a:p>
            <a:endParaRPr lang="sv-SE" i="1" dirty="0" smtClean="0"/>
          </a:p>
          <a:p>
            <a:endParaRPr lang="sv-SE" i="1" dirty="0"/>
          </a:p>
        </p:txBody>
      </p:sp>
    </p:spTree>
    <p:extLst>
      <p:ext uri="{BB962C8B-B14F-4D97-AF65-F5344CB8AC3E}">
        <p14:creationId xmlns:p14="http://schemas.microsoft.com/office/powerpoint/2010/main" val="37388103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p:cNvSpPr txBox="1"/>
          <p:nvPr/>
        </p:nvSpPr>
        <p:spPr>
          <a:xfrm>
            <a:off x="1691680" y="2132856"/>
            <a:ext cx="5112568" cy="2677656"/>
          </a:xfrm>
          <a:prstGeom prst="rect">
            <a:avLst/>
          </a:prstGeom>
          <a:noFill/>
        </p:spPr>
        <p:txBody>
          <a:bodyPr wrap="square" rtlCol="0">
            <a:spAutoFit/>
          </a:bodyPr>
          <a:lstStyle/>
          <a:p>
            <a:r>
              <a:rPr lang="sv-SE" sz="2800" dirty="0" smtClean="0"/>
              <a:t>Dialog/samspel:</a:t>
            </a:r>
          </a:p>
          <a:p>
            <a:endParaRPr lang="sv-SE" sz="2800" dirty="0"/>
          </a:p>
          <a:p>
            <a:pPr marL="285750" indent="-285750">
              <a:buFontTx/>
              <a:buChar char="-"/>
            </a:pPr>
            <a:r>
              <a:rPr lang="sv-SE" sz="2800" dirty="0" smtClean="0"/>
              <a:t>Med material</a:t>
            </a:r>
          </a:p>
          <a:p>
            <a:pPr marL="285750" indent="-285750">
              <a:buFontTx/>
              <a:buChar char="-"/>
            </a:pPr>
            <a:r>
              <a:rPr lang="sv-SE" sz="2800" dirty="0" smtClean="0"/>
              <a:t>Med miljön</a:t>
            </a:r>
          </a:p>
          <a:p>
            <a:pPr marL="285750" indent="-285750">
              <a:buFontTx/>
              <a:buChar char="-"/>
            </a:pPr>
            <a:r>
              <a:rPr lang="sv-SE" sz="2800" dirty="0" smtClean="0"/>
              <a:t>Med andra barn</a:t>
            </a:r>
          </a:p>
          <a:p>
            <a:pPr marL="285750" indent="-285750">
              <a:buFontTx/>
              <a:buChar char="-"/>
            </a:pPr>
            <a:r>
              <a:rPr lang="sv-SE" sz="2800" dirty="0" smtClean="0"/>
              <a:t>Med en vuxen</a:t>
            </a:r>
            <a:endParaRPr lang="sv-SE" sz="2800" dirty="0"/>
          </a:p>
        </p:txBody>
      </p:sp>
    </p:spTree>
    <p:extLst>
      <p:ext uri="{BB962C8B-B14F-4D97-AF65-F5344CB8AC3E}">
        <p14:creationId xmlns:p14="http://schemas.microsoft.com/office/powerpoint/2010/main" val="2281431081"/>
      </p:ext>
    </p:extLst>
  </p:cSld>
  <p:clrMapOvr>
    <a:masterClrMapping/>
  </p:clrMapOvr>
</p:sld>
</file>

<file path=ppt/theme/theme1.xml><?xml version="1.0" encoding="utf-8"?>
<a:theme xmlns:a="http://schemas.openxmlformats.org/drawingml/2006/main" name="Blank">
  <a:themeElements>
    <a:clrScheme name="Sundsvalls kommun - Svartvik">
      <a:dk1>
        <a:srgbClr val="000000"/>
      </a:dk1>
      <a:lt1>
        <a:srgbClr val="FFFFFF"/>
      </a:lt1>
      <a:dk2>
        <a:srgbClr val="485258"/>
      </a:dk2>
      <a:lt2>
        <a:srgbClr val="B6C0C6"/>
      </a:lt2>
      <a:accent1>
        <a:srgbClr val="E5352D"/>
      </a:accent1>
      <a:accent2>
        <a:srgbClr val="F08A00"/>
      </a:accent2>
      <a:accent3>
        <a:srgbClr val="6AB023"/>
      </a:accent3>
      <a:accent4>
        <a:srgbClr val="77BEE5"/>
      </a:accent4>
      <a:accent5>
        <a:srgbClr val="9260A0"/>
      </a:accent5>
      <a:accent6>
        <a:srgbClr val="D85194"/>
      </a:accent6>
      <a:hlink>
        <a:srgbClr val="0000FF"/>
      </a:hlink>
      <a:folHlink>
        <a:srgbClr val="800080"/>
      </a:folHlink>
    </a:clrScheme>
    <a:fontScheme name="Sundsvalls kommun - Raleway">
      <a:majorFont>
        <a:latin typeface="Raleway"/>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02. Björnstigen">
  <a:themeElements>
    <a:clrScheme name="Sundsvalls kommun - Björnstigen">
      <a:dk1>
        <a:srgbClr val="000000"/>
      </a:dk1>
      <a:lt1>
        <a:srgbClr val="FFFFFF"/>
      </a:lt1>
      <a:dk2>
        <a:srgbClr val="485258"/>
      </a:dk2>
      <a:lt2>
        <a:srgbClr val="B6C0C6"/>
      </a:lt2>
      <a:accent1>
        <a:srgbClr val="9260A0"/>
      </a:accent1>
      <a:accent2>
        <a:srgbClr val="F08A00"/>
      </a:accent2>
      <a:accent3>
        <a:srgbClr val="6AB023"/>
      </a:accent3>
      <a:accent4>
        <a:srgbClr val="77BEE5"/>
      </a:accent4>
      <a:accent5>
        <a:srgbClr val="5B1F78"/>
      </a:accent5>
      <a:accent6>
        <a:srgbClr val="D2C5DF"/>
      </a:accent6>
      <a:hlink>
        <a:srgbClr val="0000FF"/>
      </a:hlink>
      <a:folHlink>
        <a:srgbClr val="800080"/>
      </a:folHlink>
    </a:clrScheme>
    <a:fontScheme name="Sundsvalls kommun">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03. Grönsta">
  <a:themeElements>
    <a:clrScheme name="Sundsvalls kommun - Grönsta">
      <a:dk1>
        <a:srgbClr val="000000"/>
      </a:dk1>
      <a:lt1>
        <a:srgbClr val="FFFFFF"/>
      </a:lt1>
      <a:dk2>
        <a:srgbClr val="485258"/>
      </a:dk2>
      <a:lt2>
        <a:srgbClr val="B6C0C6"/>
      </a:lt2>
      <a:accent1>
        <a:srgbClr val="6AB023"/>
      </a:accent1>
      <a:accent2>
        <a:srgbClr val="F08A00"/>
      </a:accent2>
      <a:accent3>
        <a:srgbClr val="0064AD"/>
      </a:accent3>
      <a:accent4>
        <a:srgbClr val="5B1F78"/>
      </a:accent4>
      <a:accent5>
        <a:srgbClr val="00733B"/>
      </a:accent5>
      <a:accent6>
        <a:srgbClr val="CEE2B9"/>
      </a:accent6>
      <a:hlink>
        <a:srgbClr val="0000FF"/>
      </a:hlink>
      <a:folHlink>
        <a:srgbClr val="800080"/>
      </a:folHlink>
    </a:clrScheme>
    <a:fontScheme name="Sundsvalls kommun">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04. Juniskär">
  <a:themeElements>
    <a:clrScheme name="Sundsvalls kommun - Juniskär">
      <a:dk1>
        <a:srgbClr val="000000"/>
      </a:dk1>
      <a:lt1>
        <a:srgbClr val="FFFFFF"/>
      </a:lt1>
      <a:dk2>
        <a:srgbClr val="485258"/>
      </a:dk2>
      <a:lt2>
        <a:srgbClr val="B6C0C6"/>
      </a:lt2>
      <a:accent1>
        <a:srgbClr val="D85194"/>
      </a:accent1>
      <a:accent2>
        <a:srgbClr val="77BEE5"/>
      </a:accent2>
      <a:accent3>
        <a:srgbClr val="F08A00"/>
      </a:accent3>
      <a:accent4>
        <a:srgbClr val="6AB023"/>
      </a:accent4>
      <a:accent5>
        <a:srgbClr val="A90074"/>
      </a:accent5>
      <a:accent6>
        <a:srgbClr val="F6BDC1"/>
      </a:accent6>
      <a:hlink>
        <a:srgbClr val="0000FF"/>
      </a:hlink>
      <a:folHlink>
        <a:srgbClr val="800080"/>
      </a:folHlink>
    </a:clrScheme>
    <a:fontScheme name="Sundsvalls kommun">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05. Solum">
  <a:themeElements>
    <a:clrScheme name="Sundsvalls kommun - Solum">
      <a:dk1>
        <a:srgbClr val="000000"/>
      </a:dk1>
      <a:lt1>
        <a:srgbClr val="FFFFFF"/>
      </a:lt1>
      <a:dk2>
        <a:srgbClr val="485258"/>
      </a:dk2>
      <a:lt2>
        <a:srgbClr val="B6C0C6"/>
      </a:lt2>
      <a:accent1>
        <a:srgbClr val="F08A00"/>
      </a:accent1>
      <a:accent2>
        <a:srgbClr val="9F2914"/>
      </a:accent2>
      <a:accent3>
        <a:srgbClr val="00733B"/>
      </a:accent3>
      <a:accent4>
        <a:srgbClr val="0064AD"/>
      </a:accent4>
      <a:accent5>
        <a:srgbClr val="D64C13"/>
      </a:accent5>
      <a:accent6>
        <a:srgbClr val="FCD7AE"/>
      </a:accent6>
      <a:hlink>
        <a:srgbClr val="0000FF"/>
      </a:hlink>
      <a:folHlink>
        <a:srgbClr val="800080"/>
      </a:folHlink>
    </a:clrScheme>
    <a:fontScheme name="Sundsvalls kommun - Komplement">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06. Vattjom">
  <a:themeElements>
    <a:clrScheme name="Sundsvalls kommun - Vattjom">
      <a:dk1>
        <a:srgbClr val="000000"/>
      </a:dk1>
      <a:lt1>
        <a:srgbClr val="FFFFFF"/>
      </a:lt1>
      <a:dk2>
        <a:srgbClr val="485258"/>
      </a:dk2>
      <a:lt2>
        <a:srgbClr val="B6C0C6"/>
      </a:lt2>
      <a:accent1>
        <a:srgbClr val="77BEE5"/>
      </a:accent1>
      <a:accent2>
        <a:srgbClr val="00733B"/>
      </a:accent2>
      <a:accent3>
        <a:srgbClr val="5B1F78"/>
      </a:accent3>
      <a:accent4>
        <a:srgbClr val="E5352D"/>
      </a:accent4>
      <a:accent5>
        <a:srgbClr val="0064AD"/>
      </a:accent5>
      <a:accent6>
        <a:srgbClr val="D4DEEF"/>
      </a:accent6>
      <a:hlink>
        <a:srgbClr val="0000FF"/>
      </a:hlink>
      <a:folHlink>
        <a:srgbClr val="800080"/>
      </a:folHlink>
    </a:clrScheme>
    <a:fontScheme name="Sundsvalls kommun - Komplement">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07. Svartvik">
  <a:themeElements>
    <a:clrScheme name="Sundsvalls kommun - Svartvik">
      <a:dk1>
        <a:srgbClr val="000000"/>
      </a:dk1>
      <a:lt1>
        <a:srgbClr val="FFFFFF"/>
      </a:lt1>
      <a:dk2>
        <a:srgbClr val="485258"/>
      </a:dk2>
      <a:lt2>
        <a:srgbClr val="B6C0C6"/>
      </a:lt2>
      <a:accent1>
        <a:srgbClr val="E5352D"/>
      </a:accent1>
      <a:accent2>
        <a:srgbClr val="F08A00"/>
      </a:accent2>
      <a:accent3>
        <a:srgbClr val="6AB023"/>
      </a:accent3>
      <a:accent4>
        <a:srgbClr val="77BEE5"/>
      </a:accent4>
      <a:accent5>
        <a:srgbClr val="9260A0"/>
      </a:accent5>
      <a:accent6>
        <a:srgbClr val="D85194"/>
      </a:accent6>
      <a:hlink>
        <a:srgbClr val="0000FF"/>
      </a:hlink>
      <a:folHlink>
        <a:srgbClr val="800080"/>
      </a:folHlink>
    </a:clrScheme>
    <a:fontScheme name="Sundsvalls kommun - Komplement">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460</TotalTime>
  <Words>646</Words>
  <Application>Microsoft Office PowerPoint</Application>
  <PresentationFormat>Bildspel på skärmen (4:3)</PresentationFormat>
  <Paragraphs>130</Paragraphs>
  <Slides>19</Slides>
  <Notes>7</Notes>
  <HiddenSlides>0</HiddenSlides>
  <MMClips>0</MMClips>
  <ScaleCrop>false</ScaleCrop>
  <HeadingPairs>
    <vt:vector size="4" baseType="variant">
      <vt:variant>
        <vt:lpstr>Tema</vt:lpstr>
      </vt:variant>
      <vt:variant>
        <vt:i4>7</vt:i4>
      </vt:variant>
      <vt:variant>
        <vt:lpstr>Bildrubriker</vt:lpstr>
      </vt:variant>
      <vt:variant>
        <vt:i4>19</vt:i4>
      </vt:variant>
    </vt:vector>
  </HeadingPairs>
  <TitlesOfParts>
    <vt:vector size="26" baseType="lpstr">
      <vt:lpstr>Blank</vt:lpstr>
      <vt:lpstr>02. Björnstigen</vt:lpstr>
      <vt:lpstr>03. Grönsta</vt:lpstr>
      <vt:lpstr>04. Juniskär</vt:lpstr>
      <vt:lpstr>05. Solum</vt:lpstr>
      <vt:lpstr>06. Vattjom</vt:lpstr>
      <vt:lpstr>07. Svartvik</vt:lpstr>
      <vt:lpstr>Varför begreppet undervisning?</vt:lpstr>
      <vt:lpstr>PowerPoint-presentation</vt:lpstr>
      <vt:lpstr>PowerPoint-presentation</vt:lpstr>
      <vt:lpstr>Skolinspektionens anmärkningar 2017</vt:lpstr>
      <vt:lpstr>PowerPoint-presentation</vt:lpstr>
      <vt:lpstr> Tydliggöra undervisning</vt:lpstr>
      <vt:lpstr>PowerPoint-presentation</vt:lpstr>
      <vt:lpstr>PowerPoint-presentation</vt:lpstr>
      <vt:lpstr>PowerPoint-presentation</vt:lpstr>
      <vt:lpstr>PowerPoint-presentation</vt:lpstr>
      <vt:lpstr>PowerPoint-presentation</vt:lpstr>
      <vt:lpstr>PowerPoint-presentation</vt:lpstr>
      <vt:lpstr>PowerPoint-presentation</vt:lpstr>
      <vt:lpstr>Undervisning – Vardagssituationer, rutiner.  Jag är kompetent om jag får bli det!</vt:lpstr>
      <vt:lpstr>Undervisning – Teman och projekt  Med ett syfte blir det undervisning!</vt:lpstr>
      <vt:lpstr>Undervisning – Lek och miljö Fördjupning och socialt samspel    </vt:lpstr>
      <vt:lpstr>Undervisning – material  Leksaker och saker att leka med   </vt:lpstr>
      <vt:lpstr>Undervisning – bredda  Vägledning och utmaning för nya kunskaper</vt:lpstr>
      <vt:lpstr>Undervisning – kommunikation Dialog och samtal som ett lärande verktyg </vt:lpstr>
    </vt:vector>
  </TitlesOfParts>
  <Company>Sundsvalls kommun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Fallman Maria</dc:creator>
  <cp:lastModifiedBy>Grannas Ulla</cp:lastModifiedBy>
  <cp:revision>48</cp:revision>
  <dcterms:created xsi:type="dcterms:W3CDTF">2017-04-13T10:21:19Z</dcterms:created>
  <dcterms:modified xsi:type="dcterms:W3CDTF">2018-10-09T07:56:26Z</dcterms:modified>
</cp:coreProperties>
</file>